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</p:sldIdLst>
  <p:sldSz cx="12192000" cy="6858000"/>
  <p:notesSz cx="6797675" cy="9926638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veat" panose="020B0604020202020204" charset="0"/>
      <p:regular r:id="rId16"/>
      <p:bold r:id="rId17"/>
    </p:embeddedFont>
    <p:embeddedFont>
      <p:font typeface="Lobster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ZvqZpuksVQov6PHU5ziR8elZJ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6074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1803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099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1655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c6bc92732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c6bc92732_0_12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00" cy="44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797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BD4EB"/>
            </a:gs>
            <a:gs pos="100000">
              <a:srgbClr val="9180BB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378350" y="2395971"/>
            <a:ext cx="7773900" cy="103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4800" b="1" u="sng" dirty="0">
                <a:latin typeface="Lobster"/>
                <a:ea typeface="Lobster"/>
                <a:cs typeface="Lobster"/>
                <a:sym typeface="Lobster"/>
              </a:rPr>
              <a:t>St Edmund’s Celebration Assembly!</a:t>
            </a:r>
            <a:endParaRPr dirty="0"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2343150" y="3428999"/>
            <a:ext cx="7685100" cy="103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None/>
            </a:pPr>
            <a:r>
              <a:rPr lang="en-GB" sz="3600" b="1" dirty="0">
                <a:solidFill>
                  <a:srgbClr val="002060"/>
                </a:solidFill>
              </a:rPr>
              <a:t> 30th NOVEMBER 2023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None/>
            </a:pPr>
            <a:r>
              <a:rPr lang="en-GB" sz="3600" b="1" dirty="0">
                <a:solidFill>
                  <a:srgbClr val="002060"/>
                </a:solidFill>
              </a:rPr>
              <a:t>RE Thematic Week</a:t>
            </a:r>
            <a:endParaRPr sz="3600" b="1" dirty="0">
              <a:solidFill>
                <a:srgbClr val="002060"/>
              </a:solidFill>
            </a:endParaRPr>
          </a:p>
        </p:txBody>
      </p:sp>
      <p:pic>
        <p:nvPicPr>
          <p:cNvPr id="86" name="Google Shape;86;p1" descr="See the source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025" y="402432"/>
            <a:ext cx="2098675" cy="209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See the source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2348" y="507566"/>
            <a:ext cx="1404413" cy="1888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 descr="See the source 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6819" y="7"/>
            <a:ext cx="2317749" cy="224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2.png">
            <a:extLst>
              <a:ext uri="{FF2B5EF4-FFF2-40B4-BE49-F238E27FC236}">
                <a16:creationId xmlns:a16="http://schemas.microsoft.com/office/drawing/2014/main" id="{EBFE0168-5BB1-3EC7-4FEE-C28FF3E35E4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640" y="4827543"/>
            <a:ext cx="1679892" cy="1940560"/>
          </a:xfrm>
          <a:prstGeom prst="rect">
            <a:avLst/>
          </a:prstGeom>
          <a:ln/>
        </p:spPr>
      </p:pic>
      <p:pic>
        <p:nvPicPr>
          <p:cNvPr id="3" name="image4.png">
            <a:extLst>
              <a:ext uri="{FF2B5EF4-FFF2-40B4-BE49-F238E27FC236}">
                <a16:creationId xmlns:a16="http://schemas.microsoft.com/office/drawing/2014/main" id="{6D2BF50E-062C-F5E1-60CB-38865BAB5B49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2122" b="579"/>
          <a:stretch/>
        </p:blipFill>
        <p:spPr bwMode="auto">
          <a:xfrm>
            <a:off x="2296816" y="4827543"/>
            <a:ext cx="1679892" cy="19405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3.png">
            <a:extLst>
              <a:ext uri="{FF2B5EF4-FFF2-40B4-BE49-F238E27FC236}">
                <a16:creationId xmlns:a16="http://schemas.microsoft.com/office/drawing/2014/main" id="{13E7C372-EF9C-D0CE-E290-4673153424B4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8992" y="4827543"/>
            <a:ext cx="1801812" cy="1940560"/>
          </a:xfrm>
          <a:prstGeom prst="rect">
            <a:avLst/>
          </a:prstGeom>
          <a:ln/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53CD2BE1-A904-C46F-76BD-991F139CF3FA}"/>
              </a:ext>
            </a:extLst>
          </p:cNvPr>
          <p:cNvPicPr/>
          <p:nvPr/>
        </p:nvPicPr>
        <p:blipFill rotWithShape="1">
          <a:blip r:embed="rId9"/>
          <a:srcRect l="12237" t="11518" r="-4072" b="-11518"/>
          <a:stretch/>
        </p:blipFill>
        <p:spPr bwMode="auto">
          <a:xfrm>
            <a:off x="6411816" y="4827543"/>
            <a:ext cx="1679892" cy="2173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136A88-3F73-1437-4F7A-D99C33199B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49" y="4827543"/>
            <a:ext cx="1781001" cy="19405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D43B81-3584-4130-F430-EE0F349024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681" y="4827543"/>
            <a:ext cx="1539320" cy="19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7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/>
        </p:nvSpPr>
        <p:spPr>
          <a:xfrm>
            <a:off x="3746234" y="260641"/>
            <a:ext cx="5121300" cy="1440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sz="22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St Edmund’s Catholic Primary School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GB" sz="1600" b="1" i="0" u="sng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…through Christ we learn…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Executive Headteacher: Mrs A. Ruthven</a:t>
            </a:r>
            <a:endParaRPr sz="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Head of School: Mr A. Antoniou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44610" y="260716"/>
            <a:ext cx="1245905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t="3758" r="7624" b="6767"/>
          <a:stretch/>
        </p:blipFill>
        <p:spPr>
          <a:xfrm>
            <a:off x="8923228" y="268769"/>
            <a:ext cx="1304387" cy="14240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2"/>
          <p:cNvCxnSpPr/>
          <p:nvPr/>
        </p:nvCxnSpPr>
        <p:spPr>
          <a:xfrm>
            <a:off x="2470807" y="1767922"/>
            <a:ext cx="7534200" cy="960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2"/>
          <p:cNvSpPr/>
          <p:nvPr/>
        </p:nvSpPr>
        <p:spPr>
          <a:xfrm>
            <a:off x="2351585" y="5674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2351585" y="711425"/>
            <a:ext cx="184731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" descr="Christian Background Images, HD Pictures and Wallpaper For Free Download |  Pngtree"/>
          <p:cNvPicPr preferRelativeResize="0"/>
          <p:nvPr/>
        </p:nvPicPr>
        <p:blipFill rotWithShape="1">
          <a:blip r:embed="rId5">
            <a:alphaModFix/>
          </a:blip>
          <a:srcRect l="11665" t="1822" r="2539" b="7923"/>
          <a:stretch/>
        </p:blipFill>
        <p:spPr>
          <a:xfrm>
            <a:off x="1861372" y="2620812"/>
            <a:ext cx="8428476" cy="416312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1979350" y="3927950"/>
            <a:ext cx="8192521" cy="22331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9525" cap="flat" cmpd="sng">
                  <a:solidFill>
                    <a:srgbClr val="ED7D31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latin typeface="Calibri"/>
              </a:rPr>
              <a:t>Through Christ We Learn</a:t>
            </a:r>
          </a:p>
        </p:txBody>
      </p:sp>
      <p:sp>
        <p:nvSpPr>
          <p:cNvPr id="104" name="Google Shape;104;p2"/>
          <p:cNvSpPr txBox="1"/>
          <p:nvPr/>
        </p:nvSpPr>
        <p:spPr>
          <a:xfrm>
            <a:off x="2934884" y="1700876"/>
            <a:ext cx="67440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2500" b="1" i="0" u="none" strike="noStrike" cap="none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St Edmund’s Catholic Primary School Mission</a:t>
            </a:r>
            <a:endParaRPr sz="2500" b="1" i="0" u="none" strike="noStrike" cap="none" dirty="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GB" sz="2500" b="1" i="0" u="none" strike="noStrike" cap="none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Our Mission</a:t>
            </a:r>
            <a:endParaRPr sz="2500" b="1" i="0" u="none" strike="noStrike" cap="none" dirty="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body" idx="1"/>
          </p:nvPr>
        </p:nvSpPr>
        <p:spPr>
          <a:xfrm>
            <a:off x="2797226" y="5212015"/>
            <a:ext cx="5628237" cy="347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/>
              <a:t> 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r="5132"/>
          <a:stretch/>
        </p:blipFill>
        <p:spPr>
          <a:xfrm>
            <a:off x="181725" y="773425"/>
            <a:ext cx="5518035" cy="499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5015880" y="188641"/>
            <a:ext cx="210910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Gather 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26B6921-A862-AE4D-6F15-F01E36AB0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4"/>
          <a:stretch/>
        </p:blipFill>
        <p:spPr bwMode="auto">
          <a:xfrm>
            <a:off x="5892800" y="814350"/>
            <a:ext cx="6117475" cy="4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1 – Saint Teresa of Calcutta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" name="image2.png">
            <a:extLst>
              <a:ext uri="{FF2B5EF4-FFF2-40B4-BE49-F238E27FC236}">
                <a16:creationId xmlns:a16="http://schemas.microsoft.com/office/drawing/2014/main" id="{293FA8EF-EC80-8435-AB86-1271C95CE5AB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" r="4107" b="1"/>
          <a:stretch/>
        </p:blipFill>
        <p:spPr>
          <a:xfrm>
            <a:off x="4114800" y="2021840"/>
            <a:ext cx="3962400" cy="4583430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2 – Saint Paul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BC5B6-682F-C3F0-03E0-8B6D06DB23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245" y="2129880"/>
            <a:ext cx="4579509" cy="436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3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3 – Saint Patrick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51B05F-6990-7EC0-0FE7-5A1E770AE2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1400"/>
          <a:stretch/>
        </p:blipFill>
        <p:spPr bwMode="auto">
          <a:xfrm>
            <a:off x="3767181" y="2032634"/>
            <a:ext cx="4657638" cy="44602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345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4 – Saint Ignacio de Loyola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image4.png">
            <a:extLst>
              <a:ext uri="{FF2B5EF4-FFF2-40B4-BE49-F238E27FC236}">
                <a16:creationId xmlns:a16="http://schemas.microsoft.com/office/drawing/2014/main" id="{34302EE9-811C-DD15-4A92-D80AA93BDA7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t="2122" b="579"/>
          <a:stretch/>
        </p:blipFill>
        <p:spPr bwMode="auto">
          <a:xfrm>
            <a:off x="4093686" y="2143760"/>
            <a:ext cx="4004627" cy="4349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057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5 – Saint Thomas Becket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6EF875-6EFB-00DD-15CB-F84B8156E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678" y="1991360"/>
            <a:ext cx="4016644" cy="469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17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c6bc92732_0_1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gradFill>
            <a:gsLst>
              <a:gs pos="0">
                <a:srgbClr val="F2F2F2"/>
              </a:gs>
              <a:gs pos="100000">
                <a:srgbClr val="A6A6A6"/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700" b="1" dirty="0">
                <a:latin typeface="Caveat"/>
                <a:ea typeface="Caveat"/>
                <a:cs typeface="Caveat"/>
                <a:sym typeface="Caveat"/>
              </a:rPr>
              <a:t>Year 6 – Saint Lawrence</a:t>
            </a:r>
            <a:endParaRPr sz="5700" b="1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85916B-81E7-50F6-A418-9CD992DCE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398" y="2153919"/>
            <a:ext cx="4717203" cy="420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46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87</Words>
  <Application>Microsoft Office PowerPoint</Application>
  <PresentationFormat>Widescreen</PresentationFormat>
  <Paragraphs>19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Caveat</vt:lpstr>
      <vt:lpstr>Lobster</vt:lpstr>
      <vt:lpstr>Arial</vt:lpstr>
      <vt:lpstr>Office Theme</vt:lpstr>
      <vt:lpstr>St Edmund’s Celebration Assembly!</vt:lpstr>
      <vt:lpstr>PowerPoint Presentation</vt:lpstr>
      <vt:lpstr>PowerPoint Presentation</vt:lpstr>
      <vt:lpstr>Year 1 – Saint Teresa of Calcutta</vt:lpstr>
      <vt:lpstr>Year 2 – Saint Paul</vt:lpstr>
      <vt:lpstr>Year 3 – Saint Patrick</vt:lpstr>
      <vt:lpstr>Year 4 – Saint Ignacio de Loyola</vt:lpstr>
      <vt:lpstr>Year 5 – Saint Thomas Becket</vt:lpstr>
      <vt:lpstr>Year 6 – Saint Lawrence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Edmund’s Celebration Assembly!</dc:title>
  <dc:creator>Luke Hornsey</dc:creator>
  <cp:lastModifiedBy>Antonis Antoniou</cp:lastModifiedBy>
  <cp:revision>6</cp:revision>
  <dcterms:created xsi:type="dcterms:W3CDTF">2020-06-15T19:00:15Z</dcterms:created>
  <dcterms:modified xsi:type="dcterms:W3CDTF">2024-01-11T13:22:50Z</dcterms:modified>
</cp:coreProperties>
</file>