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veat" panose="020B0604020202020204" charset="0"/>
      <p:regular r:id="rId16"/>
      <p:bold r:id="rId17"/>
    </p:embeddedFont>
    <p:embeddedFont>
      <p:font typeface="Lobster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ZvqZpuksVQov6PHU5ziR8elZ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6bc92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c6bc92732_0_1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6bc92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c6bc92732_0_1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07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6bc92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c6bc92732_0_1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80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6bc92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c6bc92732_0_1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09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6bc92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c6bc92732_0_1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65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c6bc927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c6bc92732_0_12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97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378350" y="2395971"/>
            <a:ext cx="7773900" cy="103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800" b="1" u="sng" dirty="0">
                <a:latin typeface="Lobster"/>
                <a:ea typeface="Lobster"/>
                <a:cs typeface="Lobster"/>
                <a:sym typeface="Lobster"/>
              </a:rPr>
              <a:t>St Edmund’s Celebration Assembly!</a:t>
            </a:r>
            <a:endParaRPr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343150" y="3428999"/>
            <a:ext cx="7685100" cy="103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en-GB" sz="3600" b="1" dirty="0">
                <a:solidFill>
                  <a:srgbClr val="002060"/>
                </a:solidFill>
              </a:rPr>
              <a:t> 30th NOVEMBER 2023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en-GB" sz="3600" b="1" dirty="0">
                <a:solidFill>
                  <a:srgbClr val="002060"/>
                </a:solidFill>
              </a:rPr>
              <a:t>RE Thematic Week</a:t>
            </a:r>
            <a:endParaRPr sz="3600" b="1" dirty="0">
              <a:solidFill>
                <a:srgbClr val="002060"/>
              </a:solidFill>
            </a:endParaRPr>
          </a:p>
        </p:txBody>
      </p:sp>
      <p:pic>
        <p:nvPicPr>
          <p:cNvPr id="86" name="Google Shape;86;p1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" y="402432"/>
            <a:ext cx="2098675" cy="20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S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348" y="507566"/>
            <a:ext cx="1404413" cy="188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See the sourc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6819" y="7"/>
            <a:ext cx="2317749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EBFE0168-5BB1-3EC7-4FEE-C28FF3E35E4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" y="4827543"/>
            <a:ext cx="1679892" cy="1940560"/>
          </a:xfrm>
          <a:prstGeom prst="rect">
            <a:avLst/>
          </a:prstGeom>
          <a:ln/>
        </p:spPr>
      </p:pic>
      <p:pic>
        <p:nvPicPr>
          <p:cNvPr id="3" name="image4.png">
            <a:extLst>
              <a:ext uri="{FF2B5EF4-FFF2-40B4-BE49-F238E27FC236}">
                <a16:creationId xmlns:a16="http://schemas.microsoft.com/office/drawing/2014/main" id="{6D2BF50E-062C-F5E1-60CB-38865BAB5B4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2122" b="579"/>
          <a:stretch/>
        </p:blipFill>
        <p:spPr bwMode="auto">
          <a:xfrm>
            <a:off x="2296816" y="4827543"/>
            <a:ext cx="1679892" cy="19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3.png">
            <a:extLst>
              <a:ext uri="{FF2B5EF4-FFF2-40B4-BE49-F238E27FC236}">
                <a16:creationId xmlns:a16="http://schemas.microsoft.com/office/drawing/2014/main" id="{13E7C372-EF9C-D0CE-E290-4673153424B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8992" y="4827543"/>
            <a:ext cx="1801812" cy="1940560"/>
          </a:xfrm>
          <a:prstGeom prst="rect">
            <a:avLst/>
          </a:prstGeom>
          <a:ln/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53CD2BE1-A904-C46F-76BD-991F139CF3FA}"/>
              </a:ext>
            </a:extLst>
          </p:cNvPr>
          <p:cNvPicPr/>
          <p:nvPr/>
        </p:nvPicPr>
        <p:blipFill rotWithShape="1">
          <a:blip r:embed="rId9"/>
          <a:srcRect l="12237" t="11518" r="-4072" b="-11518"/>
          <a:stretch/>
        </p:blipFill>
        <p:spPr bwMode="auto">
          <a:xfrm>
            <a:off x="6411816" y="4827543"/>
            <a:ext cx="1679892" cy="2173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36A88-3F73-1437-4F7A-D99C33199B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49" y="4827543"/>
            <a:ext cx="1781001" cy="1940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43B81-3584-4130-F430-EE0F349024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81" y="4827543"/>
            <a:ext cx="1539320" cy="19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746234" y="260641"/>
            <a:ext cx="5121300" cy="14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 Edmund’s Catholic Primary School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…through Christ we learn…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Executive Headteacher: Mrs A. Ruthven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 of School: Mr A. Antoniou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610" y="260716"/>
            <a:ext cx="124590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t="3758" r="7624" b="6767"/>
          <a:stretch/>
        </p:blipFill>
        <p:spPr>
          <a:xfrm>
            <a:off x="8923228" y="268769"/>
            <a:ext cx="1304387" cy="1424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>
            <a:off x="2470807" y="1767922"/>
            <a:ext cx="7534200" cy="9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2"/>
          <p:cNvSpPr/>
          <p:nvPr/>
        </p:nvSpPr>
        <p:spPr>
          <a:xfrm>
            <a:off x="2351585" y="5674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351585" y="711425"/>
            <a:ext cx="18473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 descr="Christian Background Images, HD Pictures and Wallpaper For Free Download |  Pngtree"/>
          <p:cNvPicPr preferRelativeResize="0"/>
          <p:nvPr/>
        </p:nvPicPr>
        <p:blipFill rotWithShape="1">
          <a:blip r:embed="rId5">
            <a:alphaModFix/>
          </a:blip>
          <a:srcRect l="11665" t="1822" r="2539" b="7923"/>
          <a:stretch/>
        </p:blipFill>
        <p:spPr>
          <a:xfrm>
            <a:off x="1861372" y="2620812"/>
            <a:ext cx="8428476" cy="41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979350" y="3927950"/>
            <a:ext cx="8192521" cy="2233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rgbClr val="ED7D3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Through Christ We Learn</a:t>
            </a:r>
          </a:p>
        </p:txBody>
      </p:sp>
      <p:sp>
        <p:nvSpPr>
          <p:cNvPr id="104" name="Google Shape;104;p2"/>
          <p:cNvSpPr txBox="1"/>
          <p:nvPr/>
        </p:nvSpPr>
        <p:spPr>
          <a:xfrm>
            <a:off x="2934884" y="1700876"/>
            <a:ext cx="67440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i="0" u="none" strike="noStrike" cap="none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St Edmund’s Catholic Primary School Mission</a:t>
            </a:r>
            <a:endParaRPr sz="2500" b="1" i="0" u="none" strike="noStrike" cap="none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1" i="0" u="none" strike="noStrike" cap="none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Our Mission</a:t>
            </a:r>
            <a:endParaRPr sz="2500" b="1" i="0" u="none" strike="noStrike" cap="none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2797226" y="5212015"/>
            <a:ext cx="5628237" cy="3475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r="5132"/>
          <a:stretch/>
        </p:blipFill>
        <p:spPr>
          <a:xfrm>
            <a:off x="181725" y="773425"/>
            <a:ext cx="5518035" cy="49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5015880" y="188641"/>
            <a:ext cx="21091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Gather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6B6921-A862-AE4D-6F15-F01E36AB0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"/>
          <a:stretch/>
        </p:blipFill>
        <p:spPr bwMode="auto">
          <a:xfrm>
            <a:off x="5892800" y="814350"/>
            <a:ext cx="6117475" cy="4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6bc92732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latin typeface="Caveat"/>
                <a:ea typeface="Caveat"/>
                <a:cs typeface="Caveat"/>
                <a:sym typeface="Caveat"/>
              </a:rPr>
              <a:t>Year 1 – Saint Teresa of Calcutta</a:t>
            </a:r>
            <a:endParaRPr sz="57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293FA8EF-EC80-8435-AB86-1271C95CE5A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 r="4107" b="1"/>
          <a:stretch/>
        </p:blipFill>
        <p:spPr>
          <a:xfrm>
            <a:off x="4114800" y="2021840"/>
            <a:ext cx="3962400" cy="458343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6bc92732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latin typeface="Caveat"/>
                <a:ea typeface="Caveat"/>
                <a:cs typeface="Caveat"/>
                <a:sym typeface="Caveat"/>
              </a:rPr>
              <a:t>Year 2 – Saint Paul</a:t>
            </a:r>
            <a:endParaRPr sz="57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BC5B6-682F-C3F0-03E0-8B6D06DB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45" y="2129880"/>
            <a:ext cx="4579509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3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6bc92732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latin typeface="Caveat"/>
                <a:ea typeface="Caveat"/>
                <a:cs typeface="Caveat"/>
                <a:sym typeface="Caveat"/>
              </a:rPr>
              <a:t>Year 3 – Saint Patrick</a:t>
            </a:r>
            <a:endParaRPr sz="57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51B05F-6990-7EC0-0FE7-5A1E770A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1400"/>
          <a:stretch/>
        </p:blipFill>
        <p:spPr bwMode="auto">
          <a:xfrm>
            <a:off x="3767181" y="2032634"/>
            <a:ext cx="4657638" cy="4460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45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6bc92732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latin typeface="Caveat"/>
                <a:ea typeface="Caveat"/>
                <a:cs typeface="Caveat"/>
                <a:sym typeface="Caveat"/>
              </a:rPr>
              <a:t>Year 4 – Saint Ignacio de Loyola</a:t>
            </a:r>
            <a:endParaRPr sz="57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image4.png">
            <a:extLst>
              <a:ext uri="{FF2B5EF4-FFF2-40B4-BE49-F238E27FC236}">
                <a16:creationId xmlns:a16="http://schemas.microsoft.com/office/drawing/2014/main" id="{34302EE9-811C-DD15-4A92-D80AA93BDA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2122" b="579"/>
          <a:stretch/>
        </p:blipFill>
        <p:spPr bwMode="auto">
          <a:xfrm>
            <a:off x="4093686" y="2143760"/>
            <a:ext cx="4004627" cy="434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7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6bc92732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latin typeface="Caveat"/>
                <a:ea typeface="Caveat"/>
                <a:cs typeface="Caveat"/>
                <a:sym typeface="Caveat"/>
              </a:rPr>
              <a:t>Year 5 – Saint Thomas Becket</a:t>
            </a:r>
            <a:endParaRPr sz="57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EF875-6EFB-00DD-15CB-F84B8156E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78" y="1991360"/>
            <a:ext cx="4016644" cy="46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c6bc92732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 b="1" dirty="0">
                <a:latin typeface="Caveat"/>
                <a:ea typeface="Caveat"/>
                <a:cs typeface="Caveat"/>
                <a:sym typeface="Caveat"/>
              </a:rPr>
              <a:t>Year 6 – Saint Lawrence</a:t>
            </a:r>
            <a:endParaRPr sz="5700" b="1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5916B-81E7-50F6-A418-9CD992DC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398" y="2153919"/>
            <a:ext cx="4717203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87</Words>
  <Application>Microsoft Office PowerPoint</Application>
  <PresentationFormat>Widescreen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Caveat</vt:lpstr>
      <vt:lpstr>Lobster</vt:lpstr>
      <vt:lpstr>Arial</vt:lpstr>
      <vt:lpstr>Office Theme</vt:lpstr>
      <vt:lpstr>St Edmund’s Celebration Assembly!</vt:lpstr>
      <vt:lpstr>PowerPoint Presentation</vt:lpstr>
      <vt:lpstr>PowerPoint Presentation</vt:lpstr>
      <vt:lpstr>Year 1 – Saint Teresa of Calcutta</vt:lpstr>
      <vt:lpstr>Year 2 – Saint Paul</vt:lpstr>
      <vt:lpstr>Year 3 – Saint Patrick</vt:lpstr>
      <vt:lpstr>Year 4 – Saint Ignacio de Loyola</vt:lpstr>
      <vt:lpstr>Year 5 – Saint Thomas Becket</vt:lpstr>
      <vt:lpstr>Year 6 – Saint Lawrence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Edmund’s Celebration Assembly!</dc:title>
  <dc:creator>Luke Hornsey</dc:creator>
  <cp:lastModifiedBy>Antonis Antoniou</cp:lastModifiedBy>
  <cp:revision>6</cp:revision>
  <dcterms:created xsi:type="dcterms:W3CDTF">2020-06-15T19:00:15Z</dcterms:created>
  <dcterms:modified xsi:type="dcterms:W3CDTF">2024-01-11T13:22:50Z</dcterms:modified>
</cp:coreProperties>
</file>