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9" r:id="rId1"/>
  </p:sldMasterIdLst>
  <p:sldIdLst>
    <p:sldId id="265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EC-44A1-A856-0CF4663BD3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EC-44A1-A856-0CF4663BD3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Sheet1!$A$3:$A$4</c:f>
              <c:strCache>
                <c:ptCount val="2"/>
                <c:pt idx="0">
                  <c:v>I I do enjoy R.E. </c:v>
                </c:pt>
                <c:pt idx="1">
                  <c:v>I could enjoy R. E more</c:v>
                </c:pt>
              </c:strCache>
            </c:strRef>
          </c:cat>
          <c:val>
            <c:numRef>
              <c:f>Sheet1!$B$3:$B$4</c:f>
              <c:numCache>
                <c:formatCode>General</c:formatCode>
                <c:ptCount val="2"/>
                <c:pt idx="0">
                  <c:v>90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8A-4CE7-BAFD-8DD886DF29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9B-4855-A289-7A163A3FEA3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9B-4855-A289-7A163A3FEA3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39B-4855-A289-7A163A3FEA3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A lot</c:v>
                </c:pt>
                <c:pt idx="1">
                  <c:v>quite enough</c:v>
                </c:pt>
                <c:pt idx="2">
                  <c:v>just a little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52</c:v>
                </c:pt>
                <c:pt idx="1">
                  <c:v>52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4-43C0-8EA1-E8FF28E790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8E-4BA5-BF6C-94CFFADCAF6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8E-4BA5-BF6C-94CFFADCAF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77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EB-431E-A465-CD20945C1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A4-49F8-B6D1-88A502E67E3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A4-49F8-B6D1-88A502E67E3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6A4-49F8-B6D1-88A502E67E3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Yes, I do</c:v>
                </c:pt>
                <c:pt idx="1">
                  <c:v>I know some of the principles </c:v>
                </c:pt>
                <c:pt idx="2">
                  <c:v>No, I don't know that much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</c:v>
                </c:pt>
                <c:pt idx="1">
                  <c:v>58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88-46ED-A5B7-04042175F9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2-4594-8B63-711FED06E7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2-4594-8B63-711FED06E7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Yes 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106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C8-47F7-A44A-115DF34EA8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121-4678-9B77-8A855F46716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121-4678-9B77-8A855F4671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104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C4-4C2E-B357-5D49EED392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FC-4F69-89E6-59A48DCC494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FC-4F69-89E6-59A48DCC494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Yes 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96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CD-412F-B34F-AC9E513D4C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279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3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39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26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7353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96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0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2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0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84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1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821" y="1200317"/>
            <a:ext cx="6683174" cy="4408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850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6042" y="1512916"/>
            <a:ext cx="8982133" cy="229554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RE </a:t>
            </a:r>
            <a:r>
              <a:rPr lang="en-GB" dirty="0"/>
              <a:t>P</a:t>
            </a:r>
            <a:r>
              <a:rPr lang="en-GB" dirty="0" smtClean="0"/>
              <a:t>upil Voice</a:t>
            </a:r>
            <a:br>
              <a:rPr lang="en-GB" dirty="0" smtClean="0"/>
            </a:br>
            <a:r>
              <a:rPr lang="en-GB" dirty="0" smtClean="0"/>
              <a:t>St Edmunds </a:t>
            </a:r>
            <a:br>
              <a:rPr lang="en-GB" dirty="0" smtClean="0"/>
            </a:br>
            <a:r>
              <a:rPr lang="en-GB" dirty="0" smtClean="0"/>
              <a:t>Spring 1-2024 </a:t>
            </a:r>
            <a:endParaRPr lang="en-GB" dirty="0"/>
          </a:p>
        </p:txBody>
      </p:sp>
      <p:sp>
        <p:nvSpPr>
          <p:cNvPr id="4" name="AutoShape 2" descr="Mapac - Schoolwear, Workwear, Sportswear, Promotional Products or Art  Supplies. Quality, innovation and value since 195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2" name="Picture 4" descr="Mapac - Schoolwear, Workwear, Sportswear, Promotional Products or Art  Supplies. Quality, innovation and value since 19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667" y="3808456"/>
            <a:ext cx="36195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3062" y="3808456"/>
            <a:ext cx="2743583" cy="275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1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you enjoy R. E.  lessons?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14935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18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much do you learn in R. E. 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03115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196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Are you looking forward to R. E.  lessons?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971791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0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you know Catholic Social Teaching?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9052214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4214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you do Collective Worship in school?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229582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9523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you have prayers in school?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775367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3918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you know your class Saint?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498475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98943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48</TotalTime>
  <Words>63</Words>
  <Application>Microsoft Office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Corbel</vt:lpstr>
      <vt:lpstr>Basis</vt:lpstr>
      <vt:lpstr>PowerPoint Presentation</vt:lpstr>
      <vt:lpstr>RE Pupil Voice St Edmunds  Spring 1-2024 </vt:lpstr>
      <vt:lpstr>Do you enjoy R. E.  lessons?</vt:lpstr>
      <vt:lpstr>How much do you learn in R. E. ?</vt:lpstr>
      <vt:lpstr>Are you looking forward to R. E.  lessons? </vt:lpstr>
      <vt:lpstr>Do you know Catholic Social Teaching? </vt:lpstr>
      <vt:lpstr>Do you do Collective Worship in school? </vt:lpstr>
      <vt:lpstr>Do you have prayers in school? </vt:lpstr>
      <vt:lpstr>Do you know your class Saint? </vt:lpstr>
    </vt:vector>
  </TitlesOfParts>
  <Company>St Edmunds Primary RC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 Pupil Voice St Edmunds Spring 1-2024</dc:title>
  <dc:creator>Francisco Sanchez</dc:creator>
  <cp:lastModifiedBy>Francisco Sanchez</cp:lastModifiedBy>
  <cp:revision>4</cp:revision>
  <cp:lastPrinted>2024-02-21T15:19:17Z</cp:lastPrinted>
  <dcterms:created xsi:type="dcterms:W3CDTF">2024-02-21T14:27:16Z</dcterms:created>
  <dcterms:modified xsi:type="dcterms:W3CDTF">2024-02-21T15:30:09Z</dcterms:modified>
</cp:coreProperties>
</file>