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6" r:id="rId6"/>
    <p:sldId id="264" r:id="rId7"/>
    <p:sldId id="267" r:id="rId8"/>
    <p:sldId id="259" r:id="rId9"/>
    <p:sldId id="260" r:id="rId10"/>
    <p:sldId id="261" r:id="rId11"/>
    <p:sldId id="265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924E-93AE-4B75-A2EF-CDD023C4B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12249-CB77-499A-9C1A-ED91D95CC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B60DF-C17F-416F-A9A2-63343DCA3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C4334-75AC-4FEE-A701-14A9CD41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4791D-B4B5-4506-821E-57499C30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49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B373A-AFE6-4504-9323-C0F56AA2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51C907-26FF-4E18-88EB-421CE14A8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1AD06-D2B1-4020-B4DE-C9BDC683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A06FC-28BE-45A9-823F-148535D6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A745C-E095-4756-BFB4-F8565AF64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8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35BAF0-C35F-4096-9958-573100F44B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F85EC-5F63-495F-9B7E-B206A0065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4111A-4222-42ED-A5CB-B64CDD330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34911-32C6-4A48-90A1-85AF9CA12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1EC7C-B757-4D73-8DB7-C718F763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64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11C6-CF30-443A-82D3-ED97B3C31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9FB85-4600-45AF-9ABD-8B88A86B0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82E4C-A8FB-46F2-8A5D-C6281675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8B4AF-DA3D-4AFB-B3AF-2FA15EDC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1DA6C-49CE-40E2-BFFB-41EEBA039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6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65450-A412-42C5-87BC-E018EEF8E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51380-5254-456B-94F9-9E99A2018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AAB72-1606-47A1-99D8-33B33837D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C318E-9E84-40C3-8BC3-20DB52B6E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28396-2A8B-42D0-8A0C-BA3AEB67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66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A35D4-F243-40C3-B537-E4A0D6A8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0E652-FDA4-40B5-B9B0-C8493DF97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BB881-D25C-4F95-9C1C-AA5C6D3B1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ADEE-A519-41DF-B1A5-F0AED1E04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5B61D-1296-4783-8BA9-2D3B1B1F9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04E97B-B925-41DB-A93A-ABE30E21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89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AF7D6-3FCC-4D56-8A6E-7F18E63D7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CA188-1D1B-4D47-B2AA-627827455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7FDD0-36A9-4C24-9779-46F3287C1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A9D168-617A-4AF5-B051-B60D61C56F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DCF80-0BE3-42E7-9A27-87AF7190D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3546E-3324-4B10-B8E5-416AF7418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22A24A-0065-4B68-B404-6D9B3FA6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6B98F1-6CA1-42ED-B1BF-4BDD6EEFE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79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0F525-36A7-4D1A-BF0F-94315C416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41AAA0-ED24-4798-B61A-3C1D6D97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1EF82-8BFE-4794-889B-43F76168B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4F84CE-2B72-4828-B442-EBF190C1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62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229ED5-0D24-4824-8E86-10753D5DF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BA8F5-B42C-420C-9CBE-E1C595B8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51D6D-A269-48F8-A3D5-948368282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98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60528-2B14-496E-946A-AB67EBB1B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3E8D0-4320-4773-95F8-601B1E567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B1A57-D5F7-444D-9D40-3A41DF133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881C9-CF85-4DB1-A259-97F2A1852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4C501-F769-477A-B086-1AB5EBC4E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1FD03-46AA-4E67-BB23-FF303B792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2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CA44-5BC2-4166-8D2C-2D3DD302C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DC0F2C-28F3-4157-B1DB-538DCD828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8EB8E-3FE4-4069-A27B-A00D06896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C96FC-4567-4ABB-A866-2961B986F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8C2CD-1672-42B5-A2DF-A965F95F6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118EB-2F24-4C15-8C46-27BE7EB9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8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86E32-4518-4820-9B20-63B61868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260DB-9B15-443C-AA91-057E2D5FE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0CD74-0FA0-42F2-BD5D-578FF23A3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D1EC0-EDC0-4050-9313-9D04DB63A5EC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6AF47-91ED-4563-B6AA-7E178521E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B6D64-5E6C-445A-9A93-5A8F16AEE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288C0-945F-48D3-AA6C-FB310D15F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74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5.png"/><Relationship Id="rId7" Type="http://schemas.openxmlformats.org/officeDocument/2006/relationships/image" Target="../media/image36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6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4.jpe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5.png"/><Relationship Id="rId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3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16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3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1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jpe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74E2E-21FC-4CB2-8F64-1FCF2CAA3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11363"/>
            <a:ext cx="9144000" cy="2387600"/>
          </a:xfrm>
        </p:spPr>
        <p:txBody>
          <a:bodyPr/>
          <a:lstStyle/>
          <a:p>
            <a:r>
              <a:rPr lang="en-GB" b="1" dirty="0"/>
              <a:t>Coronavirus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Covid19</a:t>
            </a:r>
          </a:p>
        </p:txBody>
      </p:sp>
    </p:spTree>
    <p:extLst>
      <p:ext uri="{BB962C8B-B14F-4D97-AF65-F5344CB8AC3E}">
        <p14:creationId xmlns:p14="http://schemas.microsoft.com/office/powerpoint/2010/main" val="1396114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580" y="283055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My school might need to close for a while- everyone will stay at home instead.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It will be closed to let everyone get better.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A grown up will let me know when I can go back to school</a:t>
            </a:r>
          </a:p>
        </p:txBody>
      </p:sp>
      <p:pic>
        <p:nvPicPr>
          <p:cNvPr id="8194" name="Picture 2" descr="https://symbols.widgitonline.com/widgit/col/150x104/bycc/custom/bj/wordlist/a090f0c6-b138-41b5-a8e4-0f75284480c1/a6c2650a-e37d-47d4-ad51-110c87523bce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C4270C87-0378-40C0-9610-4B29FFB02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157" y="1556115"/>
            <a:ext cx="1419225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symbols.widgitonline.com/widgit/col/150x104/bycc/English_UK/close/ADJ/NoTags/4065001050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66122095-6F6B-49E7-BC90-B96D73540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712" y="3165519"/>
            <a:ext cx="105727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8" descr="https://symbols.widgitonline.com/widgit/col/150x104/bycc/English_UK/no/QUANT/NoTags/408000400001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E7B20686-AA8C-4DC1-9D63-A601037AA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931" y="1468428"/>
            <a:ext cx="990752" cy="98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s://symbols.widgitonline.com/widgit/col/150x70/bycc/English_UK/home/NOUN/Sg/305000102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96220657-1F9C-44F4-B4ED-F5388688F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4180" y="1556115"/>
            <a:ext cx="945131" cy="93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s://symbols.widgitonline.com/widgit/col/150x104/bycc/English_UK/healthy/ADJ/NoTags/4003041059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39DF21D1-0CF4-4FAE-8B75-A893CC270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7987" y="3271503"/>
            <a:ext cx="995193" cy="88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s://symbols.widgitonline.com/widgit/col/150x104/bycc/English_UK/tell/VPRES/NoTags/2080010011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4C5A7C01-D2E8-4AE3-A830-38B200D18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370" y="5397961"/>
            <a:ext cx="1009649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symbols.widgitonline.com/widgit/col/150x104/bycc/custom/bj/wordlist/a090f0c6-b138-41b5-a8e4-0f75284480c1/a6c2650a-e37d-47d4-ad51-110c87523bce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5A78E483-73B3-41CB-85B2-B7D7A4F54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546" y="5488448"/>
            <a:ext cx="1419225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https://symbols.widgitonline.com/widgit/col/150x105/bycc/English_UK/tick/VPRES/NoTags/208000400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D804F8AE-AF42-4BCF-9EF2-026AD4313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9015" y="5893260"/>
            <a:ext cx="640668" cy="62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s://symbols.widgitonline.com/widgit/col/150x105/bycc/English_UK/tick/VPRES/NoTags/208000400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3F1A91B9-CD81-402E-B089-385FFF28A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249" y="2030552"/>
            <a:ext cx="640668" cy="62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313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8355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When schools are closed, I will need to stay at home and not go outside or to other places. </a:t>
            </a:r>
            <a:br>
              <a:rPr lang="en-GB" dirty="0"/>
            </a:br>
            <a:r>
              <a:rPr lang="en-GB" dirty="0"/>
              <a:t>This is to keep everyone safe and stop the virus spreading. This is ok. </a:t>
            </a:r>
          </a:p>
        </p:txBody>
      </p:sp>
      <p:pic>
        <p:nvPicPr>
          <p:cNvPr id="3" name="Picture 2" descr="https://symbols.widgitonline.com/widgit/col/150x104/bycc/custom/bj/wordlist/a090f0c6-b138-41b5-a8e4-0f75284480c1/a6c2650a-e37d-47d4-ad51-110c87523bce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B5BD61AA-A23E-425F-9FF5-DB482B77B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54" y="2089587"/>
            <a:ext cx="2897044" cy="165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s://symbols.widgitonline.com/widgit/col/150x70/bycc/English_UK/home/NOUN/Sg/305000102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C35279A4-5050-4DF0-ACAA-BBA820497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003" y="2349587"/>
            <a:ext cx="1559341" cy="1537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s://symbols.widgitonline.com/widgit/col/150x104/bycc/English_UK/person/NOUN/Sg/3001005004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E01565E7-56D5-444B-BB8F-4BF1C76C0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434" y="2406086"/>
            <a:ext cx="972414" cy="1424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Curved Down 5">
            <a:extLst>
              <a:ext uri="{FF2B5EF4-FFF2-40B4-BE49-F238E27FC236}">
                <a16:creationId xmlns:a16="http://schemas.microsoft.com/office/drawing/2014/main" id="{AF515C5F-4227-4A97-AF71-CA538ECCDABE}"/>
              </a:ext>
            </a:extLst>
          </p:cNvPr>
          <p:cNvSpPr/>
          <p:nvPr/>
        </p:nvSpPr>
        <p:spPr>
          <a:xfrm>
            <a:off x="5443329" y="1587857"/>
            <a:ext cx="1559341" cy="687898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4" descr="https://symbols.widgitonline.com/widgit/col/150x104/bycc/English_UK/close/ADJ/NoTags/4065001050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D741ACB6-ADE6-480E-8949-DA2F00B14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323" y="2751663"/>
            <a:ext cx="105727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symbols.widgitonline.com/widgit/col/150x70/bycc/custom/bj/wordlist/a090f0c6-b138-41b5-a8e4-0f75284480c1/754253f5-bb40-4f19-b3fe-3b828e4f8208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247CA3AB-14C7-41C2-AA0F-21396148B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260" y="2561402"/>
            <a:ext cx="268899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Image result for coronavirus">
            <a:extLst>
              <a:ext uri="{FF2B5EF4-FFF2-40B4-BE49-F238E27FC236}">
                <a16:creationId xmlns:a16="http://schemas.microsoft.com/office/drawing/2014/main" id="{866911AB-273B-4CEE-B8CC-E03F1D7F4E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86" r="20858"/>
          <a:stretch/>
        </p:blipFill>
        <p:spPr bwMode="auto">
          <a:xfrm>
            <a:off x="10173749" y="2992369"/>
            <a:ext cx="427839" cy="419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615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60" y="302350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Just like other types of flu, coronavirus will go away soon.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don’t need to feel worried, but if I do I can talk to an adult.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b="1" dirty="0">
                <a:solidFill>
                  <a:srgbClr val="00B050"/>
                </a:solidFill>
              </a:rPr>
              <a:t>I will keep safe!</a:t>
            </a:r>
          </a:p>
        </p:txBody>
      </p:sp>
      <p:pic>
        <p:nvPicPr>
          <p:cNvPr id="3" name="Picture 6" descr="Image result for coronavirus">
            <a:extLst>
              <a:ext uri="{FF2B5EF4-FFF2-40B4-BE49-F238E27FC236}">
                <a16:creationId xmlns:a16="http://schemas.microsoft.com/office/drawing/2014/main" id="{0E68CB88-1A7F-44F3-80D4-D948929617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86" r="20858"/>
          <a:stretch/>
        </p:blipFill>
        <p:spPr bwMode="auto">
          <a:xfrm>
            <a:off x="294640" y="872111"/>
            <a:ext cx="1433842" cy="140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https://symbols.widgitonline.com/widgit/col/150x105/bycc/English_UK/go/VPRES/NoTags/202300202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34AF5403-52B9-4449-B6D5-BB5700892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76" y="1670026"/>
            <a:ext cx="10096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symbols.widgitonline.com/widgit/col/150x105/bycc/English_UK/worry/NOUN/Sg/3005001064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E52B8CC3-CAC0-4A11-AAB9-DBA11348B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38" y="3171076"/>
            <a:ext cx="1139263" cy="140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8" descr="https://symbols.widgitonline.com/widgit/col/150x104/bycc/English_UK/no/QUANT/NoTags/408000400001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6BDD81BB-793A-4521-A05E-0737D0DC1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0" y="3426859"/>
            <a:ext cx="990752" cy="98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s://symbols.widgitonline.com/widgit/col/150x104/bycc/English_UK/tell/VPRES/NoTags/2080010011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F07B634B-6197-4E76-95C9-AC0CCEB35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514" y="4018303"/>
            <a:ext cx="919509" cy="90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https://symbols.widgitonline.com/widgit/col/150x105/bycc/English_UK/safe/ADJ/NoTags/400501006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D2942943-35A2-44BA-85CB-7F7BE6A1C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751" y="5448601"/>
            <a:ext cx="10096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08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978" y="459224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Coronavirus is a new type of flu.</a:t>
            </a:r>
            <a:br>
              <a:rPr lang="en-GB" dirty="0"/>
            </a:br>
            <a:r>
              <a:rPr lang="en-GB" dirty="0"/>
              <a:t>A flu will make you feel sick, but it is ok, you will feel better again.</a:t>
            </a:r>
          </a:p>
        </p:txBody>
      </p:sp>
      <p:pic>
        <p:nvPicPr>
          <p:cNvPr id="3074" name="Picture 2" descr="Image result for coronavirus">
            <a:extLst>
              <a:ext uri="{FF2B5EF4-FFF2-40B4-BE49-F238E27FC236}">
                <a16:creationId xmlns:a16="http://schemas.microsoft.com/office/drawing/2014/main" id="{B149E7DB-6157-4AC5-AA0C-C1908F37C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572" y="2013358"/>
            <a:ext cx="3753883" cy="197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symbols.widgitonline.com/widgit/col/150x104/bycc/English_UK/ill/ADJ/NoTags/4003030026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EA2F65A2-A432-494A-8E4D-3FA2F8777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569" y="2265756"/>
            <a:ext cx="1913490" cy="1877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symbols.widgitonline.com/widgit/col/150x104/bycc/English_UK/healthy/ADJ/NoTags/4003041059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D8EFBE0E-B0DC-4ACE-9C30-8A4E29896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711" y="2076319"/>
            <a:ext cx="2220543" cy="197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43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835525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Coronavirus can be called Covid19.</a:t>
            </a:r>
            <a:br>
              <a:rPr lang="en-GB" dirty="0"/>
            </a:br>
            <a:endParaRPr lang="en-GB" dirty="0"/>
          </a:p>
        </p:txBody>
      </p:sp>
      <p:pic>
        <p:nvPicPr>
          <p:cNvPr id="1030" name="Picture 6" descr="Image result for coronavirus">
            <a:extLst>
              <a:ext uri="{FF2B5EF4-FFF2-40B4-BE49-F238E27FC236}">
                <a16:creationId xmlns:a16="http://schemas.microsoft.com/office/drawing/2014/main" id="{57171780-5D6B-405F-AA64-8D9F3B099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817" y="1451295"/>
            <a:ext cx="4960366" cy="277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32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254501"/>
            <a:ext cx="10515600" cy="1906587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I will hear the word coronavirus on the tv, radio and from adults or children talking about it. </a:t>
            </a:r>
            <a:br>
              <a:rPr lang="en-GB" dirty="0"/>
            </a:br>
            <a:r>
              <a:rPr lang="en-GB" dirty="0"/>
              <a:t>This is because it has spread to a lot of countries. This is ok.</a:t>
            </a:r>
          </a:p>
        </p:txBody>
      </p:sp>
      <p:pic>
        <p:nvPicPr>
          <p:cNvPr id="2052" name="Picture 4" descr="https://symbols.widgitonline.com/widgit/col/150x105/bycc/English_UK/tv/NOUN/Sg/3022010014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0345C1C7-6AED-48C7-BDAD-F4852B0E3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270" y="1879864"/>
            <a:ext cx="1924746" cy="190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symbols.widgitonline.com/widgit/col/150x105/bycc/English_UK/radio/NOUN/Sg/3022010079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7DA3685F-2D52-4BDF-BB7B-9C4B2CB71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29" y="1796079"/>
            <a:ext cx="1806916" cy="1789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symbols.widgitonline.com/widgit/col/150x105/bycc/English_UK/talking/NOUN/NoTags/3080010011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2628F94A-F6D2-4660-9EED-45CDB9AD3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0498" y="1980532"/>
            <a:ext cx="1737733" cy="1705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533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477" y="455029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I might see people wearing masks in the street. This is ok. They are just trying to stay safe.</a:t>
            </a:r>
          </a:p>
        </p:txBody>
      </p:sp>
      <p:pic>
        <p:nvPicPr>
          <p:cNvPr id="4098" name="Picture 2" descr="Image result for coronavirus masks">
            <a:extLst>
              <a:ext uri="{FF2B5EF4-FFF2-40B4-BE49-F238E27FC236}">
                <a16:creationId xmlns:a16="http://schemas.microsoft.com/office/drawing/2014/main" id="{D1B86184-D323-4218-AD1B-08743E780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179" y="1778859"/>
            <a:ext cx="245745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coronavirus masks">
            <a:extLst>
              <a:ext uri="{FF2B5EF4-FFF2-40B4-BE49-F238E27FC236}">
                <a16:creationId xmlns:a16="http://schemas.microsoft.com/office/drawing/2014/main" id="{734BF286-C027-43FE-8108-488C17F67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320" y="1778859"/>
            <a:ext cx="3316741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 for coronavirus masks">
            <a:extLst>
              <a:ext uri="{FF2B5EF4-FFF2-40B4-BE49-F238E27FC236}">
                <a16:creationId xmlns:a16="http://schemas.microsoft.com/office/drawing/2014/main" id="{F0CCC110-36E8-42EE-B573-E9E23C5B8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533" y="183601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53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477" y="455029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Some people are using scary words when they are talking about coronavirus and this is making people worry. I need to stay calm.</a:t>
            </a:r>
          </a:p>
        </p:txBody>
      </p:sp>
      <p:pic>
        <p:nvPicPr>
          <p:cNvPr id="5122" name="Picture 2" descr="https://symbols.widgitonline.com/widgit/col/150x105/bycc/English_UK/scary/ADJ/NoTags/4005001006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FB8C7066-CF1F-4D89-88EA-A9D208C97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77" y="1610687"/>
            <a:ext cx="1705720" cy="218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symbols.widgitonline.com/widgit/col/150x105/bycc/English_UK/talk/VPRES/NoTags/2080010006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9FCF53A8-EA21-4CB9-BEFB-36E8795EF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212" y="2113880"/>
            <a:ext cx="2097903" cy="205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symbols.widgitonline.com/widgit/col/150x105/bycc/English_UK/worry/NOUN/Sg/3005001064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9E0F6FA9-80A1-488D-94BB-5FFD59C4F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531" y="1649231"/>
            <a:ext cx="1705720" cy="210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symbols.widgitonline.com/widgit/col/150x104/bycc/English_UK/calm/ADJ/NoTags/4005001079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A6669373-C9CC-4498-B2E0-E3B261A7F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8388" y="1454101"/>
            <a:ext cx="1823076" cy="234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D5FD8632-1DBD-47F4-8FE8-597AB5F1C876}"/>
              </a:ext>
            </a:extLst>
          </p:cNvPr>
          <p:cNvSpPr/>
          <p:nvPr/>
        </p:nvSpPr>
        <p:spPr>
          <a:xfrm rot="16200000">
            <a:off x="7757393" y="2256974"/>
            <a:ext cx="721453" cy="105104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219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8BA61-5F70-4A0B-B5AC-11974D412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371" y="388850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Things that will help me stay calm are: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can not watch the news or listen to people when they talk about it.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can read happy stories.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can watch happy films or programs about nature.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can play with my toys, draw or colour in.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can bake with an adult.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11266" name="Picture 2" descr="https://symbols.widgitonline.com/widgit/col/150x104/bycc/English_UK/calm/ADJ/NoTags/4005001079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A801C745-D797-4F0C-9CB4-EB93AFEEC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2573" y="127606"/>
            <a:ext cx="539560" cy="69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s://symbols.widgitonline.com/widgit/col/150x104/bycc/English_UK/news/NOUN/Sg/3080060010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24C832AD-C53C-4BF7-9020-8355DF7F7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916" y="1643936"/>
            <a:ext cx="100012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8" descr="https://symbols.widgitonline.com/widgit/col/150x104/bycc/English_UK/no/QUANT/NoTags/408000400001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7A6ADCD6-CA0D-4D4F-9A34-12B6057D1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641" y="1750636"/>
            <a:ext cx="784673" cy="77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https://symbols.widgitonline.com/widgit/col/150x104/bycc/English_UK/listen/VPRES/NoTags/208001003201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E4A282F9-A2DF-4704-877C-D08ABB594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5819" y="1750636"/>
            <a:ext cx="674351" cy="72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8" descr="https://symbols.widgitonline.com/widgit/col/150x104/bycc/English_UK/no/QUANT/NoTags/408000400001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54F98082-4261-405C-B91F-C5B757C39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657" y="1723544"/>
            <a:ext cx="784673" cy="77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https://symbols.widgitonline.com/widgit/col/150x104/bycc/custom/bj/wordlist/a090f0c6-b138-41b5-a8e4-0f75284480c1/8c1d291f-68bb-4192-a49e-63564d03f7b8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F8E55620-3980-4B98-B7B8-CECF338A2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7" y="2947414"/>
            <a:ext cx="14192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https://symbols.widgitonline.com/widgit/col/150x70/bycc/custom/bj/wordlist/a090f0c6-b138-41b5-a8e4-0f75284480c1/c336a4fc-5ee3-43fd-91ef-d27b9a776d6f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DEDE4012-0BBC-4D09-9078-B8149FBE7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97" y="4029799"/>
            <a:ext cx="975919" cy="52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 descr="https://symbols.widgitonline.com/widgit/col/150x105/bycc/English_UK/toy/NOUN/Pl/3122030068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5AE1F9FC-6871-41F0-A208-7F843A8BD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293" y="4966282"/>
            <a:ext cx="638211" cy="63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8" name="Picture 14" descr="https://symbols.widgitonline.com/widgit/col/150x105/bycc/English_UK/draw/VPRES/NoTags/208204004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8CCA4E8D-F65D-4438-9D3E-7AC8FA7EC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353" y="4966282"/>
            <a:ext cx="776514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0" name="Picture 16" descr="https://symbols.widgitonline.com/widgit/col/150x105/bycc/English_UK/colour/VPRES/NoTags/2082040028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653AF7E8-E869-4820-80F1-5C955BED4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56" y="4966282"/>
            <a:ext cx="672086" cy="665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2" name="Picture 18" descr="https://symbols.widgitonline.com/widgit/col/150x105/bycc/English_UK/bake/VPRES/NoTags/2041010041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E24E8EF8-7C7C-49D1-99BB-D22E2FBDF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994" y="5777416"/>
            <a:ext cx="10096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592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81" y="853319"/>
            <a:ext cx="11049367" cy="530767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I can keep safe from coronavirus by: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 Washing my hands with soap and hot water for 20 seconds.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will wash my hands before I eat my food.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will wash my hands after I sneeze, blow my nose or touch my mouth.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will wash my hands after I go to the toilet.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It will be safer with my lovely clean hands!</a:t>
            </a:r>
          </a:p>
        </p:txBody>
      </p:sp>
      <p:pic>
        <p:nvPicPr>
          <p:cNvPr id="6146" name="Picture 2" descr="https://symbols.widgitonline.com/widgit/col/150x104/bycc/English_UK/wash%20hand/NPHRASE/Pl/2002030056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D9BD5C80-CC30-4692-921D-F132E9230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087" y="1253115"/>
            <a:ext cx="590073" cy="71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symbols.widgitonline.com/widgit/col/150x104/bycc/English_UK/soap/NOUN/Sg/3002030047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FCFBCA64-53DF-47F4-9D3A-AF05A8BD5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702" y="1253114"/>
            <a:ext cx="727300" cy="71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symbols.widgitonline.com/widgit/col/150x104/bycc/English_UK/eat/VPRES/NoTags/204103000704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480C6785-FD68-47F5-AE4C-0F6A3A352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213" y="2302501"/>
            <a:ext cx="637006" cy="60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ymbols.widgitonline.com/widgit/col/150x104/bycc/English_UK/wash%20hand/NPHRASE/Pl/2002030056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0AC2485D-8F4C-4EDE-AF8A-5430506C8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9903" y="2272749"/>
            <a:ext cx="590073" cy="71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symbols.widgitonline.com/widgit/col/150x104/bycc/English_UK/wash%20hand/NPHRASE/Pl/2002030056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A12E14AE-0909-4AC5-B366-628AFEFC7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111" y="3950283"/>
            <a:ext cx="590073" cy="71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symbols.widgitonline.com/widgit/col/150x104/bycc/English_UK/sneeze/NOUN/Sg/3002040008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BAD8C9E9-8980-4B78-9E21-DE1AA5BD7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625" y="3997523"/>
            <a:ext cx="596812" cy="721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s://symbols.widgitonline.com/widgit/col/150x104/bycc/English_UK/cough/NOUN/Sg/3002040053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3E2A0D3B-1E83-4FD2-B196-4B1365824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834" y="4005674"/>
            <a:ext cx="452846" cy="71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https://symbols.widgitonline.com/widgit/col/150x105/bycc/English_UK/blow%20nose/NPHRASE/NoTags/2002040009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1DC6D27E-7D22-4841-AC85-0B07E1A0E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37" y="4005674"/>
            <a:ext cx="605100" cy="825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s://symbols.widgitonline.com/widgit/col/150x70/bycc/English_UK/mouth/NOUN/Sg/3002001150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9FB9C890-9CCB-4439-B258-CE8D559DE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949" y="4025011"/>
            <a:ext cx="6858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https://symbols.widgitonline.com/widgit/col/150x105/bycc/English_UK/toilet/NOUN/Sg/305501401001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F89CCE84-4D1F-4FFC-9B85-58E9E4A9C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6059" y="4975227"/>
            <a:ext cx="590073" cy="68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symbols.widgitonline.com/widgit/col/150x104/bycc/English_UK/wash%20hand/NPHRASE/Pl/2002030056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436378AF-38DE-46B1-AE6C-B69B22DE8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0317" y="4994252"/>
            <a:ext cx="590073" cy="71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https://symbols.widgitonline.com/widgit/col/150x105/bycc/English_UK/safe/ADJ/NoTags/400501006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C2B16B1A-DC9D-40BE-BF84-5DD61F27C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18" y="6004681"/>
            <a:ext cx="720372" cy="71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80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39DFC-B64D-47B0-9CF9-9CE8D77C5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154" y="2549011"/>
            <a:ext cx="11077993" cy="146952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</a:rPr>
              <a:t/>
            </a:r>
            <a:br>
              <a:rPr lang="en-GB" dirty="0">
                <a:solidFill>
                  <a:srgbClr val="FF0000"/>
                </a:solidFill>
              </a:rPr>
            </a:br>
            <a:r>
              <a:rPr lang="en-GB" dirty="0">
                <a:solidFill>
                  <a:srgbClr val="FF0000"/>
                </a:solidFill>
              </a:rPr>
              <a:t>I will not </a:t>
            </a:r>
            <a:r>
              <a:rPr lang="en-GB" dirty="0"/>
              <a:t>bite my nails or put my hands in my mouth.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will cover my mouth when I cough or sneeze.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If I am not feeling well, I will tell a grown up.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will not give my friends or staff high 5s, hugs or fist bumps until everyone is feeling better.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can do other things to be friendly, like give them a wave, an elbow bump or a dab!</a:t>
            </a:r>
          </a:p>
        </p:txBody>
      </p:sp>
      <p:pic>
        <p:nvPicPr>
          <p:cNvPr id="7170" name="Picture 2" descr="https://symbols.widgitonline.com/widgit/col/150x104/bycc/English_UK/bite%20nail/NPHRASE/NoTags/2002030153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41018A9C-C727-4093-9165-111670ABE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8206" y="130268"/>
            <a:ext cx="698850" cy="90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E2E898D-4A53-481C-BA78-5387394B5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5956" y="1486481"/>
            <a:ext cx="990382" cy="1062529"/>
          </a:xfrm>
          <a:prstGeom prst="rect">
            <a:avLst/>
          </a:prstGeom>
        </p:spPr>
      </p:pic>
      <p:pic>
        <p:nvPicPr>
          <p:cNvPr id="7172" name="Picture 4" descr="https://symbols.widgitonline.com/widgit/col/150x104/bycc/English_UK/ill/ADJ/NoTags/400303020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FC3B3D79-3AE4-4783-A1C4-B09A0DB8C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3930" y="2915670"/>
            <a:ext cx="695805" cy="689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s://symbols.widgitonline.com/widgit/col/150x104/bycc/English_UK/tell/VPRES/NoTags/2080010011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9B287C2D-11C7-4B5F-A9BB-899940A93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0813" y="2915670"/>
            <a:ext cx="695805" cy="68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s://symbols.widgitonline.com/widgit/col/150x105/bycc/English_UK/high%20five/IDIOM/NoTags/3005002001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AC942158-6C64-405C-830C-DF15575F9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649" y="4429666"/>
            <a:ext cx="628693" cy="62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s://symbols.widgitonline.com/widgit/col/150x105/bycc/English_UK/hug/NOUN/Pl/3005010097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CC1E16DB-DB3F-4A50-AC14-B869AD057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326" y="4402673"/>
            <a:ext cx="500630" cy="68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s://symbols.widgitonline.com/widgit/col/150x105/bycc/English_UK/fist/NOUN/Sg/3002001117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28D5D758-8AA1-446E-886E-3484956BA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1569" y="4548966"/>
            <a:ext cx="466725" cy="50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https://symbols.widgitonline.com/widgit/col/150x105/bycc/English_UK/wave/VPRES/NoTags/2080002002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10A9ED7E-1DF2-4ACA-A9F5-6E1330680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7486" y="5996268"/>
            <a:ext cx="779695" cy="77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CC1D29B-AD03-4E7E-BDE2-C8EECFA32B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94931" y="6086940"/>
            <a:ext cx="741744" cy="689179"/>
          </a:xfrm>
          <a:prstGeom prst="rect">
            <a:avLst/>
          </a:prstGeom>
        </p:spPr>
      </p:pic>
      <p:pic>
        <p:nvPicPr>
          <p:cNvPr id="7184" name="Picture 16" descr="Image result for dAB">
            <a:extLst>
              <a:ext uri="{FF2B5EF4-FFF2-40B4-BE49-F238E27FC236}">
                <a16:creationId xmlns:a16="http://schemas.microsoft.com/office/drawing/2014/main" id="{0B5425C6-0518-4583-96EB-91AA6A811D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57"/>
          <a:stretch/>
        </p:blipFill>
        <p:spPr bwMode="auto">
          <a:xfrm>
            <a:off x="11077992" y="5928675"/>
            <a:ext cx="644770" cy="84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s://symbols.widgitonline.com/widgit/col/150x105/bycc/English_UK/fist/NOUN/Sg/3002001117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15808791-5A5B-4C45-B55E-4C5E753D6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934844" y="4548965"/>
            <a:ext cx="466725" cy="50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https://symbols.widgitonline.com/widgit/col/150x104/bycc/English_UK/no/QUANT/NoTags/408000400001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1B90F52D-4D4D-40C1-801F-279E8A665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992" y="255423"/>
            <a:ext cx="784673" cy="77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8" descr="https://symbols.widgitonline.com/widgit/col/150x104/bycc/English_UK/no/QUANT/NoTags/408000400001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4B224DD0-2644-4208-9F0C-E79B4C984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3292" y="4624768"/>
            <a:ext cx="504872" cy="50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8" descr="https://symbols.widgitonline.com/widgit/col/150x104/bycc/English_UK/no/QUANT/NoTags/408000400001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EFA7C321-2F8A-4179-B4D3-38490419F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3559" y="4548124"/>
            <a:ext cx="504872" cy="50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" name="Picture 20" descr="https://symbols.widgitonline.com/widgit/col/150x105/bycc/English_UK/tick/VPRES/NoTags/208000400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1B66C349-D688-4BD0-9A0E-133DDCC98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899" y="6271211"/>
            <a:ext cx="640668" cy="62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0" descr="https://symbols.widgitonline.com/widgit/col/150x105/bycc/English_UK/tick/VPRES/NoTags/208000400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BF0D258C-0B57-49B5-8C51-E6CCCDA78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203" y="6251886"/>
            <a:ext cx="640668" cy="62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0" descr="https://symbols.widgitonline.com/widgit/col/150x105/bycc/English_UK/tick/VPRES/NoTags/208000400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F201BBB0-EB9A-4985-9EB1-527475B0E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8206" y="6229307"/>
            <a:ext cx="640668" cy="62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0" descr="https://symbols.widgitonline.com/widgit/col/150x105/bycc/English_UK/tick/VPRES/NoTags/208000400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09B6BE51-906E-40C5-ADF3-2C1D5B947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479" y="1913264"/>
            <a:ext cx="640668" cy="62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https://symbols.widgitonline.com/widgit/col/150x105/bycc/English_UK/tick/VPRES/NoTags/208000400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E944CD19-8A96-46B5-8508-66C73D5B9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0328" y="3031173"/>
            <a:ext cx="640668" cy="62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0" descr="https://symbols.widgitonline.com/widgit/col/150x105/bycc/English_UK/tick/VPRES/NoTags/20800040050000000.sym.png?showPlurals=0&amp;showPronouns=0&amp;showDemonstratives=0&amp;showImperatives=0&amp;skinTone=1">
            <a:extLst>
              <a:ext uri="{FF2B5EF4-FFF2-40B4-BE49-F238E27FC236}">
                <a16:creationId xmlns:a16="http://schemas.microsoft.com/office/drawing/2014/main" id="{B4AFAF37-30A7-4600-B5BA-92101D62A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7626" y="4649996"/>
            <a:ext cx="640668" cy="62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840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149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Coronavirus Covid19</vt:lpstr>
      <vt:lpstr>Coronavirus is a new type of flu. A flu will make you feel sick, but it is ok, you will feel better again.</vt:lpstr>
      <vt:lpstr>Coronavirus can be called Covid19. </vt:lpstr>
      <vt:lpstr>I will hear the word coronavirus on the tv, radio and from adults or children talking about it.  This is because it has spread to a lot of countries. This is ok.</vt:lpstr>
      <vt:lpstr>I might see people wearing masks in the street. This is ok. They are just trying to stay safe.</vt:lpstr>
      <vt:lpstr>Some people are using scary words when they are talking about coronavirus and this is making people worry. I need to stay calm.</vt:lpstr>
      <vt:lpstr>Things that will help me stay calm are:  I can not watch the news or listen to people when they talk about it.  I can read happy stories.  I can watch happy films or programs about nature.  I can play with my toys, draw or colour in.  I can bake with an adult.    </vt:lpstr>
      <vt:lpstr>I can keep safe from coronavirus by:  Washing my hands with soap and hot water for 20 seconds.  I will wash my hands before I eat my food.  I will wash my hands after I sneeze, blow my nose or touch my mouth.  I will wash my hands after I go to the toilet.  It will be safer with my lovely clean hands!</vt:lpstr>
      <vt:lpstr> I will not bite my nails or put my hands in my mouth.  I will cover my mouth when I cough or sneeze.  If I am not feeling well, I will tell a grown up.  I will not give my friends or staff high 5s, hugs or fist bumps until everyone is feeling better.  I can do other things to be friendly, like give them a wave, an elbow bump or a dab!</vt:lpstr>
      <vt:lpstr>My school might need to close for a while- everyone will stay at home instead.   It will be closed to let everyone get better.   A grown up will let me know when I can go back to school</vt:lpstr>
      <vt:lpstr>When schools are closed, I will need to stay at home and not go outside or to other places.  This is to keep everyone safe and stop the virus spreading. This is ok. </vt:lpstr>
      <vt:lpstr>Just like other types of flu, coronavirus will go away soon.   I don’t need to feel worried, but if I do I can talk to an adult.   I will keep safe!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Coronavirus Covid19</dc:title>
  <dc:creator>Rachel Corbishley</dc:creator>
  <cp:lastModifiedBy>Deborah Halpin-Lowe</cp:lastModifiedBy>
  <cp:revision>17</cp:revision>
  <dcterms:created xsi:type="dcterms:W3CDTF">2020-03-16T09:09:09Z</dcterms:created>
  <dcterms:modified xsi:type="dcterms:W3CDTF">2020-03-24T08:29:29Z</dcterms:modified>
</cp:coreProperties>
</file>