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9.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2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 id="2147483661" r:id="rId5"/>
    <p:sldMasterId id="2147483674"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Lst>
  <p:sldSz cy="6858000" cx="9144000"/>
  <p:notesSz cx="6858000" cy="9144000"/>
  <p:embeddedFontLst>
    <p:embeddedFont>
      <p:font typeface="Garamond"/>
      <p:regular r:id="rId32"/>
      <p:bold r:id="rId33"/>
      <p:italic r:id="rId34"/>
      <p:boldItalic r:id="rId35"/>
    </p:embeddedFont>
    <p:embeddedFont>
      <p:font typeface="Forum"/>
      <p:regular r:id="rId3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 uri="GoogleSlidesCustomDataVersion2">
      <go:slidesCustomData xmlns:go="http://customooxmlschemas.google.com/" r:id="rId37" roundtripDataSignature="AMtx7mizztI1Yc8M8K3xwx2Lg4lnIgnmb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2.xml"/><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5" Type="http://schemas.openxmlformats.org/officeDocument/2006/relationships/slideMaster" Target="slideMasters/slideMaster2.xml"/><Relationship Id="rId6" Type="http://schemas.openxmlformats.org/officeDocument/2006/relationships/slideMaster" Target="slideMasters/slideMaster3.xml"/><Relationship Id="rId29" Type="http://schemas.openxmlformats.org/officeDocument/2006/relationships/slide" Target="slides/slide22.xml"/><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slide" Target="slides/slide24.xml"/><Relationship Id="rId30" Type="http://schemas.openxmlformats.org/officeDocument/2006/relationships/slide" Target="slides/slide23.xml"/><Relationship Id="rId11" Type="http://schemas.openxmlformats.org/officeDocument/2006/relationships/slide" Target="slides/slide4.xml"/><Relationship Id="rId33" Type="http://schemas.openxmlformats.org/officeDocument/2006/relationships/font" Target="fonts/Garamond-bold.fntdata"/><Relationship Id="rId10" Type="http://schemas.openxmlformats.org/officeDocument/2006/relationships/slide" Target="slides/slide3.xml"/><Relationship Id="rId32" Type="http://schemas.openxmlformats.org/officeDocument/2006/relationships/font" Target="fonts/Garamond-regular.fntdata"/><Relationship Id="rId13" Type="http://schemas.openxmlformats.org/officeDocument/2006/relationships/slide" Target="slides/slide6.xml"/><Relationship Id="rId35" Type="http://schemas.openxmlformats.org/officeDocument/2006/relationships/font" Target="fonts/Garamond-boldItalic.fntdata"/><Relationship Id="rId12" Type="http://schemas.openxmlformats.org/officeDocument/2006/relationships/slide" Target="slides/slide5.xml"/><Relationship Id="rId34" Type="http://schemas.openxmlformats.org/officeDocument/2006/relationships/font" Target="fonts/Garamond-italic.fntdata"/><Relationship Id="rId15" Type="http://schemas.openxmlformats.org/officeDocument/2006/relationships/slide" Target="slides/slide8.xml"/><Relationship Id="rId37" Type="http://customschemas.google.com/relationships/presentationmetadata" Target="metadata"/><Relationship Id="rId14" Type="http://schemas.openxmlformats.org/officeDocument/2006/relationships/slide" Target="slides/slide7.xml"/><Relationship Id="rId36" Type="http://schemas.openxmlformats.org/officeDocument/2006/relationships/font" Target="fonts/Forum-regular.fntdata"/><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GB"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 name="Shape 308"/>
        <p:cNvGrpSpPr/>
        <p:nvPr/>
      </p:nvGrpSpPr>
      <p:grpSpPr>
        <a:xfrm>
          <a:off x="0" y="0"/>
          <a:ext cx="0" cy="0"/>
          <a:chOff x="0" y="0"/>
          <a:chExt cx="0" cy="0"/>
        </a:xfrm>
      </p:grpSpPr>
      <p:sp>
        <p:nvSpPr>
          <p:cNvPr id="309" name="Google Shape;309;g2fbf7fda345_1_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0" name="Google Shape;310;g2fbf7fda345_1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11" name="Google Shape;311;g2fbf7fda345_1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GB"/>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7" name="Shape 407"/>
        <p:cNvGrpSpPr/>
        <p:nvPr/>
      </p:nvGrpSpPr>
      <p:grpSpPr>
        <a:xfrm>
          <a:off x="0" y="0"/>
          <a:ext cx="0" cy="0"/>
          <a:chOff x="0" y="0"/>
          <a:chExt cx="0" cy="0"/>
        </a:xfrm>
      </p:grpSpPr>
      <p:sp>
        <p:nvSpPr>
          <p:cNvPr id="408" name="Google Shape;408;g3236eedd9d2_0_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9" name="Google Shape;409;g3236eedd9d2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10" name="Google Shape;410;g3236eedd9d2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5" name="Shape 415"/>
        <p:cNvGrpSpPr/>
        <p:nvPr/>
      </p:nvGrpSpPr>
      <p:grpSpPr>
        <a:xfrm>
          <a:off x="0" y="0"/>
          <a:ext cx="0" cy="0"/>
          <a:chOff x="0" y="0"/>
          <a:chExt cx="0" cy="0"/>
        </a:xfrm>
      </p:grpSpPr>
      <p:sp>
        <p:nvSpPr>
          <p:cNvPr id="416" name="Google Shape;416;g3236eedd9d2_0_9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7" name="Google Shape;417;g3236eedd9d2_0_9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18" name="Google Shape;418;g3236eedd9d2_0_9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2" name="Shape 422"/>
        <p:cNvGrpSpPr/>
        <p:nvPr/>
      </p:nvGrpSpPr>
      <p:grpSpPr>
        <a:xfrm>
          <a:off x="0" y="0"/>
          <a:ext cx="0" cy="0"/>
          <a:chOff x="0" y="0"/>
          <a:chExt cx="0" cy="0"/>
        </a:xfrm>
      </p:grpSpPr>
      <p:sp>
        <p:nvSpPr>
          <p:cNvPr id="423" name="Google Shape;423;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24" name="Google Shape;424;p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9" name="Shape 429"/>
        <p:cNvGrpSpPr/>
        <p:nvPr/>
      </p:nvGrpSpPr>
      <p:grpSpPr>
        <a:xfrm>
          <a:off x="0" y="0"/>
          <a:ext cx="0" cy="0"/>
          <a:chOff x="0" y="0"/>
          <a:chExt cx="0" cy="0"/>
        </a:xfrm>
      </p:grpSpPr>
      <p:sp>
        <p:nvSpPr>
          <p:cNvPr id="430" name="Google Shape;430;g3236eedd9d2_0_9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1" name="Google Shape;431;g3236eedd9d2_0_9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32" name="Google Shape;432;g3236eedd9d2_0_9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GB"/>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6" name="Shape 436"/>
        <p:cNvGrpSpPr/>
        <p:nvPr/>
      </p:nvGrpSpPr>
      <p:grpSpPr>
        <a:xfrm>
          <a:off x="0" y="0"/>
          <a:ext cx="0" cy="0"/>
          <a:chOff x="0" y="0"/>
          <a:chExt cx="0" cy="0"/>
        </a:xfrm>
      </p:grpSpPr>
      <p:sp>
        <p:nvSpPr>
          <p:cNvPr id="437" name="Google Shape;437;g3236eedd9d2_0_18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8" name="Google Shape;438;g3236eedd9d2_0_18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39" name="Google Shape;439;g3236eedd9d2_0_18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GB"/>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3" name="Shape 443"/>
        <p:cNvGrpSpPr/>
        <p:nvPr/>
      </p:nvGrpSpPr>
      <p:grpSpPr>
        <a:xfrm>
          <a:off x="0" y="0"/>
          <a:ext cx="0" cy="0"/>
          <a:chOff x="0" y="0"/>
          <a:chExt cx="0" cy="0"/>
        </a:xfrm>
      </p:grpSpPr>
      <p:sp>
        <p:nvSpPr>
          <p:cNvPr id="444" name="Google Shape;444;g3236eedd9d2_0_18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5" name="Google Shape;445;g3236eedd9d2_0_18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46" name="Google Shape;446;g3236eedd9d2_0_18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GB"/>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0" name="Shape 450"/>
        <p:cNvGrpSpPr/>
        <p:nvPr/>
      </p:nvGrpSpPr>
      <p:grpSpPr>
        <a:xfrm>
          <a:off x="0" y="0"/>
          <a:ext cx="0" cy="0"/>
          <a:chOff x="0" y="0"/>
          <a:chExt cx="0" cy="0"/>
        </a:xfrm>
      </p:grpSpPr>
      <p:sp>
        <p:nvSpPr>
          <p:cNvPr id="451" name="Google Shape;451;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52" name="Google Shape;452;p1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8" name="Shape 458"/>
        <p:cNvGrpSpPr/>
        <p:nvPr/>
      </p:nvGrpSpPr>
      <p:grpSpPr>
        <a:xfrm>
          <a:off x="0" y="0"/>
          <a:ext cx="0" cy="0"/>
          <a:chOff x="0" y="0"/>
          <a:chExt cx="0" cy="0"/>
        </a:xfrm>
      </p:grpSpPr>
      <p:sp>
        <p:nvSpPr>
          <p:cNvPr id="459" name="Google Shape;459;g35f9037a3ef_0_1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60" name="Google Shape;460;g35f9037a3ef_0_1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5" name="Shape 465"/>
        <p:cNvGrpSpPr/>
        <p:nvPr/>
      </p:nvGrpSpPr>
      <p:grpSpPr>
        <a:xfrm>
          <a:off x="0" y="0"/>
          <a:ext cx="0" cy="0"/>
          <a:chOff x="0" y="0"/>
          <a:chExt cx="0" cy="0"/>
        </a:xfrm>
      </p:grpSpPr>
      <p:sp>
        <p:nvSpPr>
          <p:cNvPr id="466" name="Google Shape;466;g3a2f67856bb_0_3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7" name="Google Shape;467;g3a2f67856bb_0_32:notes"/>
          <p:cNvSpPr/>
          <p:nvPr>
            <p:ph idx="2" type="sldImg"/>
          </p:nvPr>
        </p:nvSpPr>
        <p:spPr>
          <a:xfrm>
            <a:off x="1714763" y="685800"/>
            <a:ext cx="3429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2" name="Shape 472"/>
        <p:cNvGrpSpPr/>
        <p:nvPr/>
      </p:nvGrpSpPr>
      <p:grpSpPr>
        <a:xfrm>
          <a:off x="0" y="0"/>
          <a:ext cx="0" cy="0"/>
          <a:chOff x="0" y="0"/>
          <a:chExt cx="0" cy="0"/>
        </a:xfrm>
      </p:grpSpPr>
      <p:sp>
        <p:nvSpPr>
          <p:cNvPr id="473" name="Google Shape;473;g3a2f67856bb_0_61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4" name="Google Shape;474;g3a2f67856bb_0_612:notes"/>
          <p:cNvSpPr/>
          <p:nvPr>
            <p:ph idx="2" type="sldImg"/>
          </p:nvPr>
        </p:nvSpPr>
        <p:spPr>
          <a:xfrm>
            <a:off x="1714763" y="685800"/>
            <a:ext cx="3429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 name="Shape 319"/>
        <p:cNvGrpSpPr/>
        <p:nvPr/>
      </p:nvGrpSpPr>
      <p:grpSpPr>
        <a:xfrm>
          <a:off x="0" y="0"/>
          <a:ext cx="0" cy="0"/>
          <a:chOff x="0" y="0"/>
          <a:chExt cx="0" cy="0"/>
        </a:xfrm>
      </p:grpSpPr>
      <p:sp>
        <p:nvSpPr>
          <p:cNvPr id="320" name="Google Shape;320;g295c50b3250_0_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1" name="Google Shape;321;g295c50b3250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22" name="Google Shape;322;g295c50b3250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GB"/>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1" name="Shape 481"/>
        <p:cNvGrpSpPr/>
        <p:nvPr/>
      </p:nvGrpSpPr>
      <p:grpSpPr>
        <a:xfrm>
          <a:off x="0" y="0"/>
          <a:ext cx="0" cy="0"/>
          <a:chOff x="0" y="0"/>
          <a:chExt cx="0" cy="0"/>
        </a:xfrm>
      </p:grpSpPr>
      <p:sp>
        <p:nvSpPr>
          <p:cNvPr id="482" name="Google Shape;482;g3a2f67856bb_0_91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3" name="Google Shape;483;g3a2f67856bb_0_918:notes"/>
          <p:cNvSpPr/>
          <p:nvPr>
            <p:ph idx="2" type="sldImg"/>
          </p:nvPr>
        </p:nvSpPr>
        <p:spPr>
          <a:xfrm>
            <a:off x="1714763" y="685800"/>
            <a:ext cx="3429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6" name="Shape 496"/>
        <p:cNvGrpSpPr/>
        <p:nvPr/>
      </p:nvGrpSpPr>
      <p:grpSpPr>
        <a:xfrm>
          <a:off x="0" y="0"/>
          <a:ext cx="0" cy="0"/>
          <a:chOff x="0" y="0"/>
          <a:chExt cx="0" cy="0"/>
        </a:xfrm>
      </p:grpSpPr>
      <p:sp>
        <p:nvSpPr>
          <p:cNvPr id="497" name="Google Shape;497;g3a2f67856bb_0_124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8" name="Google Shape;498;g3a2f67856bb_0_1241:notes"/>
          <p:cNvSpPr/>
          <p:nvPr>
            <p:ph idx="2" type="sldImg"/>
          </p:nvPr>
        </p:nvSpPr>
        <p:spPr>
          <a:xfrm>
            <a:off x="1714763" y="685800"/>
            <a:ext cx="3429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2" name="Shape 502"/>
        <p:cNvGrpSpPr/>
        <p:nvPr/>
      </p:nvGrpSpPr>
      <p:grpSpPr>
        <a:xfrm>
          <a:off x="0" y="0"/>
          <a:ext cx="0" cy="0"/>
          <a:chOff x="0" y="0"/>
          <a:chExt cx="0" cy="0"/>
        </a:xfrm>
      </p:grpSpPr>
      <p:sp>
        <p:nvSpPr>
          <p:cNvPr id="503" name="Google Shape;503;g3a2f67856bb_0_138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4" name="Google Shape;504;g3a2f67856bb_0_1388:notes"/>
          <p:cNvSpPr/>
          <p:nvPr>
            <p:ph idx="2" type="sldImg"/>
          </p:nvPr>
        </p:nvSpPr>
        <p:spPr>
          <a:xfrm>
            <a:off x="1714763" y="685800"/>
            <a:ext cx="3429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9" name="Shape 509"/>
        <p:cNvGrpSpPr/>
        <p:nvPr/>
      </p:nvGrpSpPr>
      <p:grpSpPr>
        <a:xfrm>
          <a:off x="0" y="0"/>
          <a:ext cx="0" cy="0"/>
          <a:chOff x="0" y="0"/>
          <a:chExt cx="0" cy="0"/>
        </a:xfrm>
      </p:grpSpPr>
      <p:sp>
        <p:nvSpPr>
          <p:cNvPr id="510" name="Google Shape;510;g3a2f67856bb_0_153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1" name="Google Shape;511;g3a2f67856bb_0_1535:notes"/>
          <p:cNvSpPr/>
          <p:nvPr>
            <p:ph idx="2" type="sldImg"/>
          </p:nvPr>
        </p:nvSpPr>
        <p:spPr>
          <a:xfrm>
            <a:off x="1714763" y="685800"/>
            <a:ext cx="3429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6" name="Shape 516"/>
        <p:cNvGrpSpPr/>
        <p:nvPr/>
      </p:nvGrpSpPr>
      <p:grpSpPr>
        <a:xfrm>
          <a:off x="0" y="0"/>
          <a:ext cx="0" cy="0"/>
          <a:chOff x="0" y="0"/>
          <a:chExt cx="0" cy="0"/>
        </a:xfrm>
      </p:grpSpPr>
      <p:sp>
        <p:nvSpPr>
          <p:cNvPr id="517" name="Google Shape;517;g3a2f67856bb_0_168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518" name="Google Shape;518;g3a2f67856bb_0_168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9" name="Google Shape;519;g3a2f67856bb_0_1683: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GB"/>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 name="Shape 328"/>
        <p:cNvGrpSpPr/>
        <p:nvPr/>
      </p:nvGrpSpPr>
      <p:grpSpPr>
        <a:xfrm>
          <a:off x="0" y="0"/>
          <a:ext cx="0" cy="0"/>
          <a:chOff x="0" y="0"/>
          <a:chExt cx="0" cy="0"/>
        </a:xfrm>
      </p:grpSpPr>
      <p:sp>
        <p:nvSpPr>
          <p:cNvPr id="329" name="Google Shape;329;g295c50b3250_0_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0" name="Google Shape;330;g295c50b3250_0_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31" name="Google Shape;331;g295c50b3250_0_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GB"/>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 name="Shape 335"/>
        <p:cNvGrpSpPr/>
        <p:nvPr/>
      </p:nvGrpSpPr>
      <p:grpSpPr>
        <a:xfrm>
          <a:off x="0" y="0"/>
          <a:ext cx="0" cy="0"/>
          <a:chOff x="0" y="0"/>
          <a:chExt cx="0" cy="0"/>
        </a:xfrm>
      </p:grpSpPr>
      <p:sp>
        <p:nvSpPr>
          <p:cNvPr id="336" name="Google Shape;336;g2fc611f3834_0_1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37" name="Google Shape;337;g2fc611f3834_0_1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3" name="Shape 353"/>
        <p:cNvGrpSpPr/>
        <p:nvPr/>
      </p:nvGrpSpPr>
      <p:grpSpPr>
        <a:xfrm>
          <a:off x="0" y="0"/>
          <a:ext cx="0" cy="0"/>
          <a:chOff x="0" y="0"/>
          <a:chExt cx="0" cy="0"/>
        </a:xfrm>
      </p:grpSpPr>
      <p:sp>
        <p:nvSpPr>
          <p:cNvPr id="354" name="Google Shape;354;g3170948f751_0_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5" name="Google Shape;355;g3170948f751_0_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56" name="Google Shape;356;g3170948f751_0_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GB"/>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3" name="Shape 363"/>
        <p:cNvGrpSpPr/>
        <p:nvPr/>
      </p:nvGrpSpPr>
      <p:grpSpPr>
        <a:xfrm>
          <a:off x="0" y="0"/>
          <a:ext cx="0" cy="0"/>
          <a:chOff x="0" y="0"/>
          <a:chExt cx="0" cy="0"/>
        </a:xfrm>
      </p:grpSpPr>
      <p:sp>
        <p:nvSpPr>
          <p:cNvPr id="364" name="Google Shape;364;g2b5b54cfd4d_0_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5" name="Google Shape;365;g2b5b54cfd4d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66" name="Google Shape;366;g2b5b54cfd4d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GB"/>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1" name="Shape 371"/>
        <p:cNvGrpSpPr/>
        <p:nvPr/>
      </p:nvGrpSpPr>
      <p:grpSpPr>
        <a:xfrm>
          <a:off x="0" y="0"/>
          <a:ext cx="0" cy="0"/>
          <a:chOff x="0" y="0"/>
          <a:chExt cx="0" cy="0"/>
        </a:xfrm>
      </p:grpSpPr>
      <p:sp>
        <p:nvSpPr>
          <p:cNvPr id="372" name="Google Shape;372;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73" name="Google Shape;373;p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1" name="Shape 381"/>
        <p:cNvGrpSpPr/>
        <p:nvPr/>
      </p:nvGrpSpPr>
      <p:grpSpPr>
        <a:xfrm>
          <a:off x="0" y="0"/>
          <a:ext cx="0" cy="0"/>
          <a:chOff x="0" y="0"/>
          <a:chExt cx="0" cy="0"/>
        </a:xfrm>
      </p:grpSpPr>
      <p:sp>
        <p:nvSpPr>
          <p:cNvPr id="382" name="Google Shape;382;g383cebba225_0_9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3" name="Google Shape;383;g383cebba225_0_9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84" name="Google Shape;384;g383cebba225_0_9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7" name="Shape 397"/>
        <p:cNvGrpSpPr/>
        <p:nvPr/>
      </p:nvGrpSpPr>
      <p:grpSpPr>
        <a:xfrm>
          <a:off x="0" y="0"/>
          <a:ext cx="0" cy="0"/>
          <a:chOff x="0" y="0"/>
          <a:chExt cx="0" cy="0"/>
        </a:xfrm>
      </p:grpSpPr>
      <p:sp>
        <p:nvSpPr>
          <p:cNvPr id="398" name="Google Shape;398;g38afcd7867c_0_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9" name="Google Shape;399;g38afcd7867c_0_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00" name="Google Shape;400;g38afcd7867c_0_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GB"/>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jp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 Id="rId3" Type="http://schemas.openxmlformats.org/officeDocument/2006/relationships/image" Target="../media/image3.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12"/>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12"/>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lnSpc>
                <a:spcPct val="100000"/>
              </a:lnSpc>
              <a:spcBef>
                <a:spcPts val="640"/>
              </a:spcBef>
              <a:spcAft>
                <a:spcPts val="0"/>
              </a:spcAft>
              <a:buClr>
                <a:schemeClr val="lt1"/>
              </a:buClr>
              <a:buSzPts val="3200"/>
              <a:buNone/>
              <a:defRPr>
                <a:solidFill>
                  <a:schemeClr val="lt1"/>
                </a:solidFill>
              </a:defRPr>
            </a:lvl1pPr>
            <a:lvl2pPr lvl="1" algn="ctr">
              <a:lnSpc>
                <a:spcPct val="100000"/>
              </a:lnSpc>
              <a:spcBef>
                <a:spcPts val="560"/>
              </a:spcBef>
              <a:spcAft>
                <a:spcPts val="0"/>
              </a:spcAft>
              <a:buClr>
                <a:schemeClr val="lt1"/>
              </a:buClr>
              <a:buSzPts val="2800"/>
              <a:buNone/>
              <a:defRPr>
                <a:solidFill>
                  <a:schemeClr val="lt1"/>
                </a:solidFill>
              </a:defRPr>
            </a:lvl2pPr>
            <a:lvl3pPr lvl="2" algn="ctr">
              <a:lnSpc>
                <a:spcPct val="100000"/>
              </a:lnSpc>
              <a:spcBef>
                <a:spcPts val="480"/>
              </a:spcBef>
              <a:spcAft>
                <a:spcPts val="0"/>
              </a:spcAft>
              <a:buClr>
                <a:schemeClr val="lt1"/>
              </a:buClr>
              <a:buSzPts val="2400"/>
              <a:buNone/>
              <a:defRPr>
                <a:solidFill>
                  <a:schemeClr val="lt1"/>
                </a:solidFill>
              </a:defRPr>
            </a:lvl3pPr>
            <a:lvl4pPr lvl="3" algn="ctr">
              <a:lnSpc>
                <a:spcPct val="100000"/>
              </a:lnSpc>
              <a:spcBef>
                <a:spcPts val="400"/>
              </a:spcBef>
              <a:spcAft>
                <a:spcPts val="0"/>
              </a:spcAft>
              <a:buClr>
                <a:schemeClr val="lt1"/>
              </a:buClr>
              <a:buSzPts val="2000"/>
              <a:buNone/>
              <a:defRPr>
                <a:solidFill>
                  <a:schemeClr val="lt1"/>
                </a:solidFill>
              </a:defRPr>
            </a:lvl4pPr>
            <a:lvl5pPr lvl="4" algn="ctr">
              <a:lnSpc>
                <a:spcPct val="100000"/>
              </a:lnSpc>
              <a:spcBef>
                <a:spcPts val="400"/>
              </a:spcBef>
              <a:spcAft>
                <a:spcPts val="0"/>
              </a:spcAft>
              <a:buClr>
                <a:schemeClr val="lt1"/>
              </a:buClr>
              <a:buSzPts val="2000"/>
              <a:buNone/>
              <a:defRPr>
                <a:solidFill>
                  <a:schemeClr val="lt1"/>
                </a:solidFill>
              </a:defRPr>
            </a:lvl5pPr>
            <a:lvl6pPr lvl="5" algn="ctr">
              <a:lnSpc>
                <a:spcPct val="100000"/>
              </a:lnSpc>
              <a:spcBef>
                <a:spcPts val="400"/>
              </a:spcBef>
              <a:spcAft>
                <a:spcPts val="0"/>
              </a:spcAft>
              <a:buClr>
                <a:schemeClr val="lt1"/>
              </a:buClr>
              <a:buSzPts val="2000"/>
              <a:buNone/>
              <a:defRPr>
                <a:solidFill>
                  <a:schemeClr val="lt1"/>
                </a:solidFill>
              </a:defRPr>
            </a:lvl6pPr>
            <a:lvl7pPr lvl="6" algn="ctr">
              <a:lnSpc>
                <a:spcPct val="100000"/>
              </a:lnSpc>
              <a:spcBef>
                <a:spcPts val="400"/>
              </a:spcBef>
              <a:spcAft>
                <a:spcPts val="0"/>
              </a:spcAft>
              <a:buClr>
                <a:schemeClr val="lt1"/>
              </a:buClr>
              <a:buSzPts val="2000"/>
              <a:buNone/>
              <a:defRPr>
                <a:solidFill>
                  <a:schemeClr val="lt1"/>
                </a:solidFill>
              </a:defRPr>
            </a:lvl7pPr>
            <a:lvl8pPr lvl="7" algn="ctr">
              <a:lnSpc>
                <a:spcPct val="100000"/>
              </a:lnSpc>
              <a:spcBef>
                <a:spcPts val="400"/>
              </a:spcBef>
              <a:spcAft>
                <a:spcPts val="0"/>
              </a:spcAft>
              <a:buClr>
                <a:schemeClr val="lt1"/>
              </a:buClr>
              <a:buSzPts val="2000"/>
              <a:buNone/>
              <a:defRPr>
                <a:solidFill>
                  <a:schemeClr val="lt1"/>
                </a:solidFill>
              </a:defRPr>
            </a:lvl8pPr>
            <a:lvl9pPr lvl="8" algn="ctr">
              <a:lnSpc>
                <a:spcPct val="100000"/>
              </a:lnSpc>
              <a:spcBef>
                <a:spcPts val="400"/>
              </a:spcBef>
              <a:spcAft>
                <a:spcPts val="0"/>
              </a:spcAft>
              <a:buClr>
                <a:schemeClr val="lt1"/>
              </a:buClr>
              <a:buSzPts val="2000"/>
              <a:buNone/>
              <a:defRPr>
                <a:solidFill>
                  <a:schemeClr val="lt1"/>
                </a:solidFill>
              </a:defRPr>
            </a:lvl9pPr>
          </a:lstStyle>
          <a:p/>
        </p:txBody>
      </p:sp>
      <p:sp>
        <p:nvSpPr>
          <p:cNvPr id="18" name="Google Shape;18;p1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1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1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9" name="Shape 69"/>
        <p:cNvGrpSpPr/>
        <p:nvPr/>
      </p:nvGrpSpPr>
      <p:grpSpPr>
        <a:xfrm>
          <a:off x="0" y="0"/>
          <a:ext cx="0" cy="0"/>
          <a:chOff x="0" y="0"/>
          <a:chExt cx="0" cy="0"/>
        </a:xfrm>
      </p:grpSpPr>
      <p:sp>
        <p:nvSpPr>
          <p:cNvPr id="70" name="Google Shape;70;p20"/>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lt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20"/>
          <p:cNvSpPr/>
          <p:nvPr>
            <p:ph idx="2" type="pic"/>
          </p:nvPr>
        </p:nvSpPr>
        <p:spPr>
          <a:xfrm>
            <a:off x="1792288" y="612775"/>
            <a:ext cx="5486400" cy="4114800"/>
          </a:xfrm>
          <a:prstGeom prst="rect">
            <a:avLst/>
          </a:prstGeom>
          <a:noFill/>
          <a:ln>
            <a:noFill/>
          </a:ln>
        </p:spPr>
      </p:sp>
      <p:sp>
        <p:nvSpPr>
          <p:cNvPr id="72" name="Google Shape;72;p20"/>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lt1"/>
              </a:buClr>
              <a:buSzPts val="1400"/>
              <a:buNone/>
              <a:defRPr sz="1400"/>
            </a:lvl1pPr>
            <a:lvl2pPr indent="-228600" lvl="1" marL="914400" algn="l">
              <a:lnSpc>
                <a:spcPct val="100000"/>
              </a:lnSpc>
              <a:spcBef>
                <a:spcPts val="240"/>
              </a:spcBef>
              <a:spcAft>
                <a:spcPts val="0"/>
              </a:spcAft>
              <a:buClr>
                <a:schemeClr val="lt1"/>
              </a:buClr>
              <a:buSzPts val="1200"/>
              <a:buNone/>
              <a:defRPr sz="1200"/>
            </a:lvl2pPr>
            <a:lvl3pPr indent="-228600" lvl="2" marL="1371600" algn="l">
              <a:lnSpc>
                <a:spcPct val="100000"/>
              </a:lnSpc>
              <a:spcBef>
                <a:spcPts val="200"/>
              </a:spcBef>
              <a:spcAft>
                <a:spcPts val="0"/>
              </a:spcAft>
              <a:buClr>
                <a:schemeClr val="lt1"/>
              </a:buClr>
              <a:buSzPts val="1000"/>
              <a:buNone/>
              <a:defRPr sz="1000"/>
            </a:lvl3pPr>
            <a:lvl4pPr indent="-228600" lvl="3" marL="1828800" algn="l">
              <a:lnSpc>
                <a:spcPct val="100000"/>
              </a:lnSpc>
              <a:spcBef>
                <a:spcPts val="180"/>
              </a:spcBef>
              <a:spcAft>
                <a:spcPts val="0"/>
              </a:spcAft>
              <a:buClr>
                <a:schemeClr val="lt1"/>
              </a:buClr>
              <a:buSzPts val="900"/>
              <a:buNone/>
              <a:defRPr sz="900"/>
            </a:lvl4pPr>
            <a:lvl5pPr indent="-228600" lvl="4" marL="2286000" algn="l">
              <a:lnSpc>
                <a:spcPct val="100000"/>
              </a:lnSpc>
              <a:spcBef>
                <a:spcPts val="180"/>
              </a:spcBef>
              <a:spcAft>
                <a:spcPts val="0"/>
              </a:spcAft>
              <a:buClr>
                <a:schemeClr val="lt1"/>
              </a:buClr>
              <a:buSzPts val="900"/>
              <a:buNone/>
              <a:defRPr sz="900"/>
            </a:lvl5pPr>
            <a:lvl6pPr indent="-228600" lvl="5" marL="2743200" algn="l">
              <a:lnSpc>
                <a:spcPct val="100000"/>
              </a:lnSpc>
              <a:spcBef>
                <a:spcPts val="180"/>
              </a:spcBef>
              <a:spcAft>
                <a:spcPts val="0"/>
              </a:spcAft>
              <a:buClr>
                <a:schemeClr val="lt1"/>
              </a:buClr>
              <a:buSzPts val="900"/>
              <a:buNone/>
              <a:defRPr sz="900"/>
            </a:lvl6pPr>
            <a:lvl7pPr indent="-228600" lvl="6" marL="3200400" algn="l">
              <a:lnSpc>
                <a:spcPct val="100000"/>
              </a:lnSpc>
              <a:spcBef>
                <a:spcPts val="180"/>
              </a:spcBef>
              <a:spcAft>
                <a:spcPts val="0"/>
              </a:spcAft>
              <a:buClr>
                <a:schemeClr val="lt1"/>
              </a:buClr>
              <a:buSzPts val="900"/>
              <a:buNone/>
              <a:defRPr sz="900"/>
            </a:lvl7pPr>
            <a:lvl8pPr indent="-228600" lvl="7" marL="3657600" algn="l">
              <a:lnSpc>
                <a:spcPct val="100000"/>
              </a:lnSpc>
              <a:spcBef>
                <a:spcPts val="180"/>
              </a:spcBef>
              <a:spcAft>
                <a:spcPts val="0"/>
              </a:spcAft>
              <a:buClr>
                <a:schemeClr val="lt1"/>
              </a:buClr>
              <a:buSzPts val="900"/>
              <a:buNone/>
              <a:defRPr sz="900"/>
            </a:lvl8pPr>
            <a:lvl9pPr indent="-228600" lvl="8" marL="4114800" algn="l">
              <a:lnSpc>
                <a:spcPct val="100000"/>
              </a:lnSpc>
              <a:spcBef>
                <a:spcPts val="180"/>
              </a:spcBef>
              <a:spcAft>
                <a:spcPts val="0"/>
              </a:spcAft>
              <a:buClr>
                <a:schemeClr val="lt1"/>
              </a:buClr>
              <a:buSzPts val="900"/>
              <a:buNone/>
              <a:defRPr sz="900"/>
            </a:lvl9pPr>
          </a:lstStyle>
          <a:p/>
        </p:txBody>
      </p:sp>
      <p:sp>
        <p:nvSpPr>
          <p:cNvPr id="73" name="Google Shape;73;p2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4" name="Google Shape;74;p2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5" name="Google Shape;75;p2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6" name="Shape 76"/>
        <p:cNvGrpSpPr/>
        <p:nvPr/>
      </p:nvGrpSpPr>
      <p:grpSpPr>
        <a:xfrm>
          <a:off x="0" y="0"/>
          <a:ext cx="0" cy="0"/>
          <a:chOff x="0" y="0"/>
          <a:chExt cx="0" cy="0"/>
        </a:xfrm>
      </p:grpSpPr>
      <p:sp>
        <p:nvSpPr>
          <p:cNvPr id="77" name="Google Shape;77;p2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8" name="Google Shape;78;p21"/>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lt1"/>
              </a:buClr>
              <a:buSzPts val="1800"/>
              <a:buChar char="•"/>
              <a:defRPr/>
            </a:lvl1pPr>
            <a:lvl2pPr indent="-342900" lvl="1" marL="914400" algn="l">
              <a:lnSpc>
                <a:spcPct val="100000"/>
              </a:lnSpc>
              <a:spcBef>
                <a:spcPts val="360"/>
              </a:spcBef>
              <a:spcAft>
                <a:spcPts val="0"/>
              </a:spcAft>
              <a:buClr>
                <a:schemeClr val="lt1"/>
              </a:buClr>
              <a:buSzPts val="1800"/>
              <a:buChar char="–"/>
              <a:defRPr/>
            </a:lvl2pPr>
            <a:lvl3pPr indent="-342900" lvl="2" marL="1371600" algn="l">
              <a:lnSpc>
                <a:spcPct val="100000"/>
              </a:lnSpc>
              <a:spcBef>
                <a:spcPts val="360"/>
              </a:spcBef>
              <a:spcAft>
                <a:spcPts val="0"/>
              </a:spcAft>
              <a:buClr>
                <a:schemeClr val="lt1"/>
              </a:buClr>
              <a:buSzPts val="1800"/>
              <a:buChar char="•"/>
              <a:defRPr/>
            </a:lvl3pPr>
            <a:lvl4pPr indent="-342900" lvl="3" marL="1828800" algn="l">
              <a:lnSpc>
                <a:spcPct val="100000"/>
              </a:lnSpc>
              <a:spcBef>
                <a:spcPts val="360"/>
              </a:spcBef>
              <a:spcAft>
                <a:spcPts val="0"/>
              </a:spcAft>
              <a:buClr>
                <a:schemeClr val="lt1"/>
              </a:buClr>
              <a:buSzPts val="1800"/>
              <a:buChar char="–"/>
              <a:defRPr/>
            </a:lvl4pPr>
            <a:lvl5pPr indent="-342900" lvl="4" marL="2286000" algn="l">
              <a:lnSpc>
                <a:spcPct val="100000"/>
              </a:lnSpc>
              <a:spcBef>
                <a:spcPts val="360"/>
              </a:spcBef>
              <a:spcAft>
                <a:spcPts val="0"/>
              </a:spcAft>
              <a:buClr>
                <a:schemeClr val="lt1"/>
              </a:buClr>
              <a:buSzPts val="1800"/>
              <a:buChar char="»"/>
              <a:defRPr/>
            </a:lvl5pPr>
            <a:lvl6pPr indent="-342900" lvl="5" marL="2743200" algn="l">
              <a:lnSpc>
                <a:spcPct val="100000"/>
              </a:lnSpc>
              <a:spcBef>
                <a:spcPts val="360"/>
              </a:spcBef>
              <a:spcAft>
                <a:spcPts val="0"/>
              </a:spcAft>
              <a:buClr>
                <a:schemeClr val="lt1"/>
              </a:buClr>
              <a:buSzPts val="1800"/>
              <a:buChar char="•"/>
              <a:defRPr/>
            </a:lvl6pPr>
            <a:lvl7pPr indent="-342900" lvl="6" marL="3200400" algn="l">
              <a:lnSpc>
                <a:spcPct val="100000"/>
              </a:lnSpc>
              <a:spcBef>
                <a:spcPts val="360"/>
              </a:spcBef>
              <a:spcAft>
                <a:spcPts val="0"/>
              </a:spcAft>
              <a:buClr>
                <a:schemeClr val="lt1"/>
              </a:buClr>
              <a:buSzPts val="1800"/>
              <a:buChar char="•"/>
              <a:defRPr/>
            </a:lvl7pPr>
            <a:lvl8pPr indent="-342900" lvl="7" marL="3657600" algn="l">
              <a:lnSpc>
                <a:spcPct val="100000"/>
              </a:lnSpc>
              <a:spcBef>
                <a:spcPts val="360"/>
              </a:spcBef>
              <a:spcAft>
                <a:spcPts val="0"/>
              </a:spcAft>
              <a:buClr>
                <a:schemeClr val="lt1"/>
              </a:buClr>
              <a:buSzPts val="1800"/>
              <a:buChar char="•"/>
              <a:defRPr/>
            </a:lvl8pPr>
            <a:lvl9pPr indent="-342900" lvl="8" marL="4114800" algn="l">
              <a:lnSpc>
                <a:spcPct val="100000"/>
              </a:lnSpc>
              <a:spcBef>
                <a:spcPts val="360"/>
              </a:spcBef>
              <a:spcAft>
                <a:spcPts val="0"/>
              </a:spcAft>
              <a:buClr>
                <a:schemeClr val="lt1"/>
              </a:buClr>
              <a:buSzPts val="1800"/>
              <a:buChar char="•"/>
              <a:defRPr/>
            </a:lvl9pPr>
          </a:lstStyle>
          <a:p/>
        </p:txBody>
      </p:sp>
      <p:sp>
        <p:nvSpPr>
          <p:cNvPr id="79" name="Google Shape;79;p2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0" name="Google Shape;80;p2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1" name="Google Shape;81;p2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82" name="Shape 82"/>
        <p:cNvGrpSpPr/>
        <p:nvPr/>
      </p:nvGrpSpPr>
      <p:grpSpPr>
        <a:xfrm>
          <a:off x="0" y="0"/>
          <a:ext cx="0" cy="0"/>
          <a:chOff x="0" y="0"/>
          <a:chExt cx="0" cy="0"/>
        </a:xfrm>
      </p:grpSpPr>
      <p:sp>
        <p:nvSpPr>
          <p:cNvPr id="83" name="Google Shape;83;p22"/>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4" name="Google Shape;84;p22"/>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lt1"/>
              </a:buClr>
              <a:buSzPts val="1800"/>
              <a:buChar char="•"/>
              <a:defRPr/>
            </a:lvl1pPr>
            <a:lvl2pPr indent="-342900" lvl="1" marL="914400" algn="l">
              <a:lnSpc>
                <a:spcPct val="100000"/>
              </a:lnSpc>
              <a:spcBef>
                <a:spcPts val="360"/>
              </a:spcBef>
              <a:spcAft>
                <a:spcPts val="0"/>
              </a:spcAft>
              <a:buClr>
                <a:schemeClr val="lt1"/>
              </a:buClr>
              <a:buSzPts val="1800"/>
              <a:buChar char="–"/>
              <a:defRPr/>
            </a:lvl2pPr>
            <a:lvl3pPr indent="-342900" lvl="2" marL="1371600" algn="l">
              <a:lnSpc>
                <a:spcPct val="100000"/>
              </a:lnSpc>
              <a:spcBef>
                <a:spcPts val="360"/>
              </a:spcBef>
              <a:spcAft>
                <a:spcPts val="0"/>
              </a:spcAft>
              <a:buClr>
                <a:schemeClr val="lt1"/>
              </a:buClr>
              <a:buSzPts val="1800"/>
              <a:buChar char="•"/>
              <a:defRPr/>
            </a:lvl3pPr>
            <a:lvl4pPr indent="-342900" lvl="3" marL="1828800" algn="l">
              <a:lnSpc>
                <a:spcPct val="100000"/>
              </a:lnSpc>
              <a:spcBef>
                <a:spcPts val="360"/>
              </a:spcBef>
              <a:spcAft>
                <a:spcPts val="0"/>
              </a:spcAft>
              <a:buClr>
                <a:schemeClr val="lt1"/>
              </a:buClr>
              <a:buSzPts val="1800"/>
              <a:buChar char="–"/>
              <a:defRPr/>
            </a:lvl4pPr>
            <a:lvl5pPr indent="-342900" lvl="4" marL="2286000" algn="l">
              <a:lnSpc>
                <a:spcPct val="100000"/>
              </a:lnSpc>
              <a:spcBef>
                <a:spcPts val="360"/>
              </a:spcBef>
              <a:spcAft>
                <a:spcPts val="0"/>
              </a:spcAft>
              <a:buClr>
                <a:schemeClr val="lt1"/>
              </a:buClr>
              <a:buSzPts val="1800"/>
              <a:buChar char="»"/>
              <a:defRPr/>
            </a:lvl5pPr>
            <a:lvl6pPr indent="-342900" lvl="5" marL="2743200" algn="l">
              <a:lnSpc>
                <a:spcPct val="100000"/>
              </a:lnSpc>
              <a:spcBef>
                <a:spcPts val="360"/>
              </a:spcBef>
              <a:spcAft>
                <a:spcPts val="0"/>
              </a:spcAft>
              <a:buClr>
                <a:schemeClr val="lt1"/>
              </a:buClr>
              <a:buSzPts val="1800"/>
              <a:buChar char="•"/>
              <a:defRPr/>
            </a:lvl6pPr>
            <a:lvl7pPr indent="-342900" lvl="6" marL="3200400" algn="l">
              <a:lnSpc>
                <a:spcPct val="100000"/>
              </a:lnSpc>
              <a:spcBef>
                <a:spcPts val="360"/>
              </a:spcBef>
              <a:spcAft>
                <a:spcPts val="0"/>
              </a:spcAft>
              <a:buClr>
                <a:schemeClr val="lt1"/>
              </a:buClr>
              <a:buSzPts val="1800"/>
              <a:buChar char="•"/>
              <a:defRPr/>
            </a:lvl7pPr>
            <a:lvl8pPr indent="-342900" lvl="7" marL="3657600" algn="l">
              <a:lnSpc>
                <a:spcPct val="100000"/>
              </a:lnSpc>
              <a:spcBef>
                <a:spcPts val="360"/>
              </a:spcBef>
              <a:spcAft>
                <a:spcPts val="0"/>
              </a:spcAft>
              <a:buClr>
                <a:schemeClr val="lt1"/>
              </a:buClr>
              <a:buSzPts val="1800"/>
              <a:buChar char="•"/>
              <a:defRPr/>
            </a:lvl8pPr>
            <a:lvl9pPr indent="-342900" lvl="8" marL="4114800" algn="l">
              <a:lnSpc>
                <a:spcPct val="100000"/>
              </a:lnSpc>
              <a:spcBef>
                <a:spcPts val="360"/>
              </a:spcBef>
              <a:spcAft>
                <a:spcPts val="0"/>
              </a:spcAft>
              <a:buClr>
                <a:schemeClr val="lt1"/>
              </a:buClr>
              <a:buSzPts val="1800"/>
              <a:buChar char="•"/>
              <a:defRPr/>
            </a:lvl9pPr>
          </a:lstStyle>
          <a:p/>
        </p:txBody>
      </p:sp>
      <p:sp>
        <p:nvSpPr>
          <p:cNvPr id="85" name="Google Shape;85;p2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6" name="Google Shape;86;p2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7" name="Google Shape;87;p2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94" name="Shape 94"/>
        <p:cNvGrpSpPr/>
        <p:nvPr/>
      </p:nvGrpSpPr>
      <p:grpSpPr>
        <a:xfrm>
          <a:off x="0" y="0"/>
          <a:ext cx="0" cy="0"/>
          <a:chOff x="0" y="0"/>
          <a:chExt cx="0" cy="0"/>
        </a:xfrm>
      </p:grpSpPr>
      <p:sp>
        <p:nvSpPr>
          <p:cNvPr id="95" name="Google Shape;95;g384fec2ab0f_0_126"/>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6" name="Google Shape;96;g384fec2ab0f_0_126"/>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7" name="Google Shape;97;g384fec2ab0f_0_126"/>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p:cSld name="1_Title and Content">
    <p:bg>
      <p:bgPr>
        <a:blipFill>
          <a:blip r:embed="rId2">
            <a:alphaModFix/>
          </a:blip>
          <a:stretch>
            <a:fillRect/>
          </a:stretch>
        </a:blipFill>
      </p:bgPr>
    </p:bg>
    <p:spTree>
      <p:nvGrpSpPr>
        <p:cNvPr id="98" name="Shape 98"/>
        <p:cNvGrpSpPr/>
        <p:nvPr/>
      </p:nvGrpSpPr>
      <p:grpSpPr>
        <a:xfrm>
          <a:off x="0" y="0"/>
          <a:ext cx="0" cy="0"/>
          <a:chOff x="0" y="0"/>
          <a:chExt cx="0" cy="0"/>
        </a:xfrm>
      </p:grpSpPr>
      <p:sp>
        <p:nvSpPr>
          <p:cNvPr id="99" name="Google Shape;99;g384fec2ab0f_0_183"/>
          <p:cNvSpPr/>
          <p:nvPr/>
        </p:nvSpPr>
        <p:spPr>
          <a:xfrm>
            <a:off x="457200" y="438150"/>
            <a:ext cx="8220000" cy="5958000"/>
          </a:xfrm>
          <a:prstGeom prst="roundRect">
            <a:avLst>
              <a:gd fmla="val 0" name="adj"/>
            </a:avLst>
          </a:prstGeom>
          <a:solidFill>
            <a:schemeClr val="lt1"/>
          </a:solidFill>
          <a:ln cap="rnd" cmpd="sng" w="254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rPr b="0" i="0" lang="en-GB" sz="1350" u="none" cap="none" strike="noStrike">
                <a:solidFill>
                  <a:schemeClr val="lt1"/>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100" name="Google Shape;100;g384fec2ab0f_0_183"/>
          <p:cNvSpPr/>
          <p:nvPr/>
        </p:nvSpPr>
        <p:spPr>
          <a:xfrm>
            <a:off x="569843" y="579120"/>
            <a:ext cx="7993800" cy="5718300"/>
          </a:xfrm>
          <a:prstGeom prst="roundRect">
            <a:avLst>
              <a:gd fmla="val 0" name="adj"/>
            </a:avLst>
          </a:prstGeom>
          <a:noFill/>
          <a:ln cap="rnd" cmpd="sng" w="44450">
            <a:solidFill>
              <a:srgbClr val="35592E"/>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rPr b="0" i="0" lang="en-GB" sz="1350" u="none" cap="none" strike="noStrike">
                <a:solidFill>
                  <a:schemeClr val="lt1"/>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01" name="Shape 101"/>
        <p:cNvGrpSpPr/>
        <p:nvPr/>
      </p:nvGrpSpPr>
      <p:grpSpPr>
        <a:xfrm>
          <a:off x="0" y="0"/>
          <a:ext cx="0" cy="0"/>
          <a:chOff x="0" y="0"/>
          <a:chExt cx="0" cy="0"/>
        </a:xfrm>
      </p:grpSpPr>
      <p:sp>
        <p:nvSpPr>
          <p:cNvPr id="102" name="Google Shape;102;g384fec2ab0f_0_114"/>
          <p:cNvSpPr txBox="1"/>
          <p:nvPr>
            <p:ph type="ctrTitle"/>
          </p:nvPr>
        </p:nvSpPr>
        <p:spPr>
          <a:xfrm>
            <a:off x="685800" y="2130425"/>
            <a:ext cx="7772400" cy="1470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3" name="Google Shape;103;g384fec2ab0f_0_114"/>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lnSpc>
                <a:spcPct val="100000"/>
              </a:lnSpc>
              <a:spcBef>
                <a:spcPts val="640"/>
              </a:spcBef>
              <a:spcAft>
                <a:spcPts val="0"/>
              </a:spcAft>
              <a:buClr>
                <a:schemeClr val="lt1"/>
              </a:buClr>
              <a:buSzPts val="3200"/>
              <a:buNone/>
              <a:defRPr>
                <a:solidFill>
                  <a:schemeClr val="lt1"/>
                </a:solidFill>
              </a:defRPr>
            </a:lvl1pPr>
            <a:lvl2pPr lvl="1" algn="ctr">
              <a:lnSpc>
                <a:spcPct val="100000"/>
              </a:lnSpc>
              <a:spcBef>
                <a:spcPts val="560"/>
              </a:spcBef>
              <a:spcAft>
                <a:spcPts val="0"/>
              </a:spcAft>
              <a:buClr>
                <a:schemeClr val="lt1"/>
              </a:buClr>
              <a:buSzPts val="2800"/>
              <a:buNone/>
              <a:defRPr>
                <a:solidFill>
                  <a:schemeClr val="lt1"/>
                </a:solidFill>
              </a:defRPr>
            </a:lvl2pPr>
            <a:lvl3pPr lvl="2" algn="ctr">
              <a:lnSpc>
                <a:spcPct val="100000"/>
              </a:lnSpc>
              <a:spcBef>
                <a:spcPts val="480"/>
              </a:spcBef>
              <a:spcAft>
                <a:spcPts val="0"/>
              </a:spcAft>
              <a:buClr>
                <a:schemeClr val="lt1"/>
              </a:buClr>
              <a:buSzPts val="2400"/>
              <a:buNone/>
              <a:defRPr>
                <a:solidFill>
                  <a:schemeClr val="lt1"/>
                </a:solidFill>
              </a:defRPr>
            </a:lvl3pPr>
            <a:lvl4pPr lvl="3" algn="ctr">
              <a:lnSpc>
                <a:spcPct val="100000"/>
              </a:lnSpc>
              <a:spcBef>
                <a:spcPts val="400"/>
              </a:spcBef>
              <a:spcAft>
                <a:spcPts val="0"/>
              </a:spcAft>
              <a:buClr>
                <a:schemeClr val="lt1"/>
              </a:buClr>
              <a:buSzPts val="2000"/>
              <a:buNone/>
              <a:defRPr>
                <a:solidFill>
                  <a:schemeClr val="lt1"/>
                </a:solidFill>
              </a:defRPr>
            </a:lvl4pPr>
            <a:lvl5pPr lvl="4" algn="ctr">
              <a:lnSpc>
                <a:spcPct val="100000"/>
              </a:lnSpc>
              <a:spcBef>
                <a:spcPts val="400"/>
              </a:spcBef>
              <a:spcAft>
                <a:spcPts val="0"/>
              </a:spcAft>
              <a:buClr>
                <a:schemeClr val="lt1"/>
              </a:buClr>
              <a:buSzPts val="2000"/>
              <a:buNone/>
              <a:defRPr>
                <a:solidFill>
                  <a:schemeClr val="lt1"/>
                </a:solidFill>
              </a:defRPr>
            </a:lvl5pPr>
            <a:lvl6pPr lvl="5" algn="ctr">
              <a:lnSpc>
                <a:spcPct val="100000"/>
              </a:lnSpc>
              <a:spcBef>
                <a:spcPts val="400"/>
              </a:spcBef>
              <a:spcAft>
                <a:spcPts val="0"/>
              </a:spcAft>
              <a:buClr>
                <a:schemeClr val="lt1"/>
              </a:buClr>
              <a:buSzPts val="2000"/>
              <a:buNone/>
              <a:defRPr>
                <a:solidFill>
                  <a:schemeClr val="lt1"/>
                </a:solidFill>
              </a:defRPr>
            </a:lvl6pPr>
            <a:lvl7pPr lvl="6" algn="ctr">
              <a:lnSpc>
                <a:spcPct val="100000"/>
              </a:lnSpc>
              <a:spcBef>
                <a:spcPts val="400"/>
              </a:spcBef>
              <a:spcAft>
                <a:spcPts val="0"/>
              </a:spcAft>
              <a:buClr>
                <a:schemeClr val="lt1"/>
              </a:buClr>
              <a:buSzPts val="2000"/>
              <a:buNone/>
              <a:defRPr>
                <a:solidFill>
                  <a:schemeClr val="lt1"/>
                </a:solidFill>
              </a:defRPr>
            </a:lvl7pPr>
            <a:lvl8pPr lvl="7" algn="ctr">
              <a:lnSpc>
                <a:spcPct val="100000"/>
              </a:lnSpc>
              <a:spcBef>
                <a:spcPts val="400"/>
              </a:spcBef>
              <a:spcAft>
                <a:spcPts val="0"/>
              </a:spcAft>
              <a:buClr>
                <a:schemeClr val="lt1"/>
              </a:buClr>
              <a:buSzPts val="2000"/>
              <a:buNone/>
              <a:defRPr>
                <a:solidFill>
                  <a:schemeClr val="lt1"/>
                </a:solidFill>
              </a:defRPr>
            </a:lvl8pPr>
            <a:lvl9pPr lvl="8" algn="ctr">
              <a:lnSpc>
                <a:spcPct val="100000"/>
              </a:lnSpc>
              <a:spcBef>
                <a:spcPts val="400"/>
              </a:spcBef>
              <a:spcAft>
                <a:spcPts val="0"/>
              </a:spcAft>
              <a:buClr>
                <a:schemeClr val="lt1"/>
              </a:buClr>
              <a:buSzPts val="2000"/>
              <a:buNone/>
              <a:defRPr>
                <a:solidFill>
                  <a:schemeClr val="lt1"/>
                </a:solidFill>
              </a:defRPr>
            </a:lvl9pPr>
          </a:lstStyle>
          <a:p/>
        </p:txBody>
      </p:sp>
      <p:sp>
        <p:nvSpPr>
          <p:cNvPr id="104" name="Google Shape;104;g384fec2ab0f_0_114"/>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5" name="Google Shape;105;g384fec2ab0f_0_114"/>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6" name="Google Shape;106;g384fec2ab0f_0_114"/>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07" name="Shape 107"/>
        <p:cNvGrpSpPr/>
        <p:nvPr/>
      </p:nvGrpSpPr>
      <p:grpSpPr>
        <a:xfrm>
          <a:off x="0" y="0"/>
          <a:ext cx="0" cy="0"/>
          <a:chOff x="0" y="0"/>
          <a:chExt cx="0" cy="0"/>
        </a:xfrm>
      </p:grpSpPr>
      <p:sp>
        <p:nvSpPr>
          <p:cNvPr id="108" name="Google Shape;108;g384fec2ab0f_0_120"/>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9" name="Google Shape;109;g384fec2ab0f_0_120"/>
          <p:cNvSpPr txBox="1"/>
          <p:nvPr>
            <p:ph idx="1" type="body"/>
          </p:nvPr>
        </p:nvSpPr>
        <p:spPr>
          <a:xfrm>
            <a:off x="457200" y="1600200"/>
            <a:ext cx="8229600" cy="45261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lt1"/>
              </a:buClr>
              <a:buSzPts val="1800"/>
              <a:buChar char="•"/>
              <a:defRPr/>
            </a:lvl1pPr>
            <a:lvl2pPr indent="-342900" lvl="1" marL="914400" algn="l">
              <a:lnSpc>
                <a:spcPct val="100000"/>
              </a:lnSpc>
              <a:spcBef>
                <a:spcPts val="360"/>
              </a:spcBef>
              <a:spcAft>
                <a:spcPts val="0"/>
              </a:spcAft>
              <a:buClr>
                <a:schemeClr val="lt1"/>
              </a:buClr>
              <a:buSzPts val="1800"/>
              <a:buChar char="–"/>
              <a:defRPr/>
            </a:lvl2pPr>
            <a:lvl3pPr indent="-342900" lvl="2" marL="1371600" algn="l">
              <a:lnSpc>
                <a:spcPct val="100000"/>
              </a:lnSpc>
              <a:spcBef>
                <a:spcPts val="360"/>
              </a:spcBef>
              <a:spcAft>
                <a:spcPts val="0"/>
              </a:spcAft>
              <a:buClr>
                <a:schemeClr val="lt1"/>
              </a:buClr>
              <a:buSzPts val="1800"/>
              <a:buChar char="•"/>
              <a:defRPr/>
            </a:lvl3pPr>
            <a:lvl4pPr indent="-342900" lvl="3" marL="1828800" algn="l">
              <a:lnSpc>
                <a:spcPct val="100000"/>
              </a:lnSpc>
              <a:spcBef>
                <a:spcPts val="360"/>
              </a:spcBef>
              <a:spcAft>
                <a:spcPts val="0"/>
              </a:spcAft>
              <a:buClr>
                <a:schemeClr val="lt1"/>
              </a:buClr>
              <a:buSzPts val="1800"/>
              <a:buChar char="–"/>
              <a:defRPr/>
            </a:lvl4pPr>
            <a:lvl5pPr indent="-342900" lvl="4" marL="2286000" algn="l">
              <a:lnSpc>
                <a:spcPct val="100000"/>
              </a:lnSpc>
              <a:spcBef>
                <a:spcPts val="360"/>
              </a:spcBef>
              <a:spcAft>
                <a:spcPts val="0"/>
              </a:spcAft>
              <a:buClr>
                <a:schemeClr val="lt1"/>
              </a:buClr>
              <a:buSzPts val="1800"/>
              <a:buChar char="»"/>
              <a:defRPr/>
            </a:lvl5pPr>
            <a:lvl6pPr indent="-342900" lvl="5" marL="2743200" algn="l">
              <a:lnSpc>
                <a:spcPct val="100000"/>
              </a:lnSpc>
              <a:spcBef>
                <a:spcPts val="360"/>
              </a:spcBef>
              <a:spcAft>
                <a:spcPts val="0"/>
              </a:spcAft>
              <a:buClr>
                <a:schemeClr val="lt1"/>
              </a:buClr>
              <a:buSzPts val="1800"/>
              <a:buChar char="•"/>
              <a:defRPr/>
            </a:lvl6pPr>
            <a:lvl7pPr indent="-342900" lvl="6" marL="3200400" algn="l">
              <a:lnSpc>
                <a:spcPct val="100000"/>
              </a:lnSpc>
              <a:spcBef>
                <a:spcPts val="360"/>
              </a:spcBef>
              <a:spcAft>
                <a:spcPts val="0"/>
              </a:spcAft>
              <a:buClr>
                <a:schemeClr val="lt1"/>
              </a:buClr>
              <a:buSzPts val="1800"/>
              <a:buChar char="•"/>
              <a:defRPr/>
            </a:lvl7pPr>
            <a:lvl8pPr indent="-342900" lvl="7" marL="3657600" algn="l">
              <a:lnSpc>
                <a:spcPct val="100000"/>
              </a:lnSpc>
              <a:spcBef>
                <a:spcPts val="360"/>
              </a:spcBef>
              <a:spcAft>
                <a:spcPts val="0"/>
              </a:spcAft>
              <a:buClr>
                <a:schemeClr val="lt1"/>
              </a:buClr>
              <a:buSzPts val="1800"/>
              <a:buChar char="•"/>
              <a:defRPr/>
            </a:lvl8pPr>
            <a:lvl9pPr indent="-342900" lvl="8" marL="4114800" algn="l">
              <a:lnSpc>
                <a:spcPct val="100000"/>
              </a:lnSpc>
              <a:spcBef>
                <a:spcPts val="360"/>
              </a:spcBef>
              <a:spcAft>
                <a:spcPts val="0"/>
              </a:spcAft>
              <a:buClr>
                <a:schemeClr val="lt1"/>
              </a:buClr>
              <a:buSzPts val="1800"/>
              <a:buChar char="•"/>
              <a:defRPr/>
            </a:lvl9pPr>
          </a:lstStyle>
          <a:p/>
        </p:txBody>
      </p:sp>
      <p:sp>
        <p:nvSpPr>
          <p:cNvPr id="110" name="Google Shape;110;g384fec2ab0f_0_120"/>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1" name="Google Shape;111;g384fec2ab0f_0_120"/>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2" name="Google Shape;112;g384fec2ab0f_0_120"/>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13" name="Shape 113"/>
        <p:cNvGrpSpPr/>
        <p:nvPr/>
      </p:nvGrpSpPr>
      <p:grpSpPr>
        <a:xfrm>
          <a:off x="0" y="0"/>
          <a:ext cx="0" cy="0"/>
          <a:chOff x="0" y="0"/>
          <a:chExt cx="0" cy="0"/>
        </a:xfrm>
      </p:grpSpPr>
      <p:sp>
        <p:nvSpPr>
          <p:cNvPr id="114" name="Google Shape;114;g384fec2ab0f_0_130"/>
          <p:cNvSpPr txBox="1"/>
          <p:nvPr>
            <p:ph type="title"/>
          </p:nvPr>
        </p:nvSpPr>
        <p:spPr>
          <a:xfrm>
            <a:off x="722313" y="4406900"/>
            <a:ext cx="7772400" cy="1362000"/>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chemeClr val="lt1"/>
              </a:buClr>
              <a:buSzPts val="4000"/>
              <a:buFont typeface="Calibri"/>
              <a:buNone/>
              <a:defRPr b="1" sz="40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5" name="Google Shape;115;g384fec2ab0f_0_130"/>
          <p:cNvSpPr txBox="1"/>
          <p:nvPr>
            <p:ph idx="1" type="body"/>
          </p:nvPr>
        </p:nvSpPr>
        <p:spPr>
          <a:xfrm>
            <a:off x="722313" y="2906713"/>
            <a:ext cx="7772400" cy="1500300"/>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00"/>
              </a:spcBef>
              <a:spcAft>
                <a:spcPts val="0"/>
              </a:spcAft>
              <a:buClr>
                <a:schemeClr val="lt1"/>
              </a:buClr>
              <a:buSzPts val="2000"/>
              <a:buNone/>
              <a:defRPr sz="2000">
                <a:solidFill>
                  <a:schemeClr val="lt1"/>
                </a:solidFill>
              </a:defRPr>
            </a:lvl1pPr>
            <a:lvl2pPr indent="-228600" lvl="1" marL="914400" algn="l">
              <a:lnSpc>
                <a:spcPct val="100000"/>
              </a:lnSpc>
              <a:spcBef>
                <a:spcPts val="360"/>
              </a:spcBef>
              <a:spcAft>
                <a:spcPts val="0"/>
              </a:spcAft>
              <a:buClr>
                <a:schemeClr val="lt1"/>
              </a:buClr>
              <a:buSzPts val="1800"/>
              <a:buNone/>
              <a:defRPr sz="1800">
                <a:solidFill>
                  <a:schemeClr val="lt1"/>
                </a:solidFill>
              </a:defRPr>
            </a:lvl2pPr>
            <a:lvl3pPr indent="-228600" lvl="2" marL="1371600" algn="l">
              <a:lnSpc>
                <a:spcPct val="100000"/>
              </a:lnSpc>
              <a:spcBef>
                <a:spcPts val="320"/>
              </a:spcBef>
              <a:spcAft>
                <a:spcPts val="0"/>
              </a:spcAft>
              <a:buClr>
                <a:schemeClr val="lt1"/>
              </a:buClr>
              <a:buSzPts val="1600"/>
              <a:buNone/>
              <a:defRPr sz="1600">
                <a:solidFill>
                  <a:schemeClr val="lt1"/>
                </a:solidFill>
              </a:defRPr>
            </a:lvl3pPr>
            <a:lvl4pPr indent="-228600" lvl="3" marL="1828800" algn="l">
              <a:lnSpc>
                <a:spcPct val="100000"/>
              </a:lnSpc>
              <a:spcBef>
                <a:spcPts val="280"/>
              </a:spcBef>
              <a:spcAft>
                <a:spcPts val="0"/>
              </a:spcAft>
              <a:buClr>
                <a:schemeClr val="lt1"/>
              </a:buClr>
              <a:buSzPts val="1400"/>
              <a:buNone/>
              <a:defRPr sz="1400">
                <a:solidFill>
                  <a:schemeClr val="lt1"/>
                </a:solidFill>
              </a:defRPr>
            </a:lvl4pPr>
            <a:lvl5pPr indent="-228600" lvl="4" marL="2286000" algn="l">
              <a:lnSpc>
                <a:spcPct val="100000"/>
              </a:lnSpc>
              <a:spcBef>
                <a:spcPts val="280"/>
              </a:spcBef>
              <a:spcAft>
                <a:spcPts val="0"/>
              </a:spcAft>
              <a:buClr>
                <a:schemeClr val="lt1"/>
              </a:buClr>
              <a:buSzPts val="1400"/>
              <a:buNone/>
              <a:defRPr sz="1400">
                <a:solidFill>
                  <a:schemeClr val="lt1"/>
                </a:solidFill>
              </a:defRPr>
            </a:lvl5pPr>
            <a:lvl6pPr indent="-228600" lvl="5" marL="2743200" algn="l">
              <a:lnSpc>
                <a:spcPct val="100000"/>
              </a:lnSpc>
              <a:spcBef>
                <a:spcPts val="280"/>
              </a:spcBef>
              <a:spcAft>
                <a:spcPts val="0"/>
              </a:spcAft>
              <a:buClr>
                <a:schemeClr val="lt1"/>
              </a:buClr>
              <a:buSzPts val="1400"/>
              <a:buNone/>
              <a:defRPr sz="1400">
                <a:solidFill>
                  <a:schemeClr val="lt1"/>
                </a:solidFill>
              </a:defRPr>
            </a:lvl6pPr>
            <a:lvl7pPr indent="-228600" lvl="6" marL="3200400" algn="l">
              <a:lnSpc>
                <a:spcPct val="100000"/>
              </a:lnSpc>
              <a:spcBef>
                <a:spcPts val="280"/>
              </a:spcBef>
              <a:spcAft>
                <a:spcPts val="0"/>
              </a:spcAft>
              <a:buClr>
                <a:schemeClr val="lt1"/>
              </a:buClr>
              <a:buSzPts val="1400"/>
              <a:buNone/>
              <a:defRPr sz="1400">
                <a:solidFill>
                  <a:schemeClr val="lt1"/>
                </a:solidFill>
              </a:defRPr>
            </a:lvl7pPr>
            <a:lvl8pPr indent="-228600" lvl="7" marL="3657600" algn="l">
              <a:lnSpc>
                <a:spcPct val="100000"/>
              </a:lnSpc>
              <a:spcBef>
                <a:spcPts val="280"/>
              </a:spcBef>
              <a:spcAft>
                <a:spcPts val="0"/>
              </a:spcAft>
              <a:buClr>
                <a:schemeClr val="lt1"/>
              </a:buClr>
              <a:buSzPts val="1400"/>
              <a:buNone/>
              <a:defRPr sz="1400">
                <a:solidFill>
                  <a:schemeClr val="lt1"/>
                </a:solidFill>
              </a:defRPr>
            </a:lvl8pPr>
            <a:lvl9pPr indent="-228600" lvl="8" marL="4114800" algn="l">
              <a:lnSpc>
                <a:spcPct val="100000"/>
              </a:lnSpc>
              <a:spcBef>
                <a:spcPts val="280"/>
              </a:spcBef>
              <a:spcAft>
                <a:spcPts val="0"/>
              </a:spcAft>
              <a:buClr>
                <a:schemeClr val="lt1"/>
              </a:buClr>
              <a:buSzPts val="1400"/>
              <a:buNone/>
              <a:defRPr sz="1400">
                <a:solidFill>
                  <a:schemeClr val="lt1"/>
                </a:solidFill>
              </a:defRPr>
            </a:lvl9pPr>
          </a:lstStyle>
          <a:p/>
        </p:txBody>
      </p:sp>
      <p:sp>
        <p:nvSpPr>
          <p:cNvPr id="116" name="Google Shape;116;g384fec2ab0f_0_130"/>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7" name="Google Shape;117;g384fec2ab0f_0_130"/>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8" name="Google Shape;118;g384fec2ab0f_0_130"/>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19" name="Shape 119"/>
        <p:cNvGrpSpPr/>
        <p:nvPr/>
      </p:nvGrpSpPr>
      <p:grpSpPr>
        <a:xfrm>
          <a:off x="0" y="0"/>
          <a:ext cx="0" cy="0"/>
          <a:chOff x="0" y="0"/>
          <a:chExt cx="0" cy="0"/>
        </a:xfrm>
      </p:grpSpPr>
      <p:sp>
        <p:nvSpPr>
          <p:cNvPr id="120" name="Google Shape;120;g384fec2ab0f_0_13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1" name="Google Shape;121;g384fec2ab0f_0_136"/>
          <p:cNvSpPr txBox="1"/>
          <p:nvPr>
            <p:ph idx="1" type="body"/>
          </p:nvPr>
        </p:nvSpPr>
        <p:spPr>
          <a:xfrm>
            <a:off x="457200" y="1600200"/>
            <a:ext cx="4038600" cy="4526100"/>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lt1"/>
              </a:buClr>
              <a:buSzPts val="2800"/>
              <a:buChar char="•"/>
              <a:defRPr sz="2800"/>
            </a:lvl1pPr>
            <a:lvl2pPr indent="-381000" lvl="1" marL="914400" algn="l">
              <a:lnSpc>
                <a:spcPct val="100000"/>
              </a:lnSpc>
              <a:spcBef>
                <a:spcPts val="480"/>
              </a:spcBef>
              <a:spcAft>
                <a:spcPts val="0"/>
              </a:spcAft>
              <a:buClr>
                <a:schemeClr val="lt1"/>
              </a:buClr>
              <a:buSzPts val="2400"/>
              <a:buChar char="–"/>
              <a:defRPr sz="2400"/>
            </a:lvl2pPr>
            <a:lvl3pPr indent="-355600" lvl="2" marL="1371600" algn="l">
              <a:lnSpc>
                <a:spcPct val="100000"/>
              </a:lnSpc>
              <a:spcBef>
                <a:spcPts val="400"/>
              </a:spcBef>
              <a:spcAft>
                <a:spcPts val="0"/>
              </a:spcAft>
              <a:buClr>
                <a:schemeClr val="lt1"/>
              </a:buClr>
              <a:buSzPts val="2000"/>
              <a:buChar char="•"/>
              <a:defRPr sz="2000"/>
            </a:lvl3pPr>
            <a:lvl4pPr indent="-342900" lvl="3" marL="1828800" algn="l">
              <a:lnSpc>
                <a:spcPct val="100000"/>
              </a:lnSpc>
              <a:spcBef>
                <a:spcPts val="360"/>
              </a:spcBef>
              <a:spcAft>
                <a:spcPts val="0"/>
              </a:spcAft>
              <a:buClr>
                <a:schemeClr val="lt1"/>
              </a:buClr>
              <a:buSzPts val="1800"/>
              <a:buChar char="–"/>
              <a:defRPr sz="1800"/>
            </a:lvl4pPr>
            <a:lvl5pPr indent="-342900" lvl="4" marL="2286000" algn="l">
              <a:lnSpc>
                <a:spcPct val="100000"/>
              </a:lnSpc>
              <a:spcBef>
                <a:spcPts val="360"/>
              </a:spcBef>
              <a:spcAft>
                <a:spcPts val="0"/>
              </a:spcAft>
              <a:buClr>
                <a:schemeClr val="lt1"/>
              </a:buClr>
              <a:buSzPts val="1800"/>
              <a:buChar char="»"/>
              <a:defRPr sz="1800"/>
            </a:lvl5pPr>
            <a:lvl6pPr indent="-342900" lvl="5" marL="2743200" algn="l">
              <a:lnSpc>
                <a:spcPct val="100000"/>
              </a:lnSpc>
              <a:spcBef>
                <a:spcPts val="360"/>
              </a:spcBef>
              <a:spcAft>
                <a:spcPts val="0"/>
              </a:spcAft>
              <a:buClr>
                <a:schemeClr val="lt1"/>
              </a:buClr>
              <a:buSzPts val="1800"/>
              <a:buChar char="•"/>
              <a:defRPr sz="1800"/>
            </a:lvl6pPr>
            <a:lvl7pPr indent="-342900" lvl="6" marL="3200400" algn="l">
              <a:lnSpc>
                <a:spcPct val="100000"/>
              </a:lnSpc>
              <a:spcBef>
                <a:spcPts val="360"/>
              </a:spcBef>
              <a:spcAft>
                <a:spcPts val="0"/>
              </a:spcAft>
              <a:buClr>
                <a:schemeClr val="lt1"/>
              </a:buClr>
              <a:buSzPts val="1800"/>
              <a:buChar char="•"/>
              <a:defRPr sz="1800"/>
            </a:lvl7pPr>
            <a:lvl8pPr indent="-342900" lvl="7" marL="3657600" algn="l">
              <a:lnSpc>
                <a:spcPct val="100000"/>
              </a:lnSpc>
              <a:spcBef>
                <a:spcPts val="360"/>
              </a:spcBef>
              <a:spcAft>
                <a:spcPts val="0"/>
              </a:spcAft>
              <a:buClr>
                <a:schemeClr val="lt1"/>
              </a:buClr>
              <a:buSzPts val="1800"/>
              <a:buChar char="•"/>
              <a:defRPr sz="1800"/>
            </a:lvl8pPr>
            <a:lvl9pPr indent="-342900" lvl="8" marL="4114800" algn="l">
              <a:lnSpc>
                <a:spcPct val="100000"/>
              </a:lnSpc>
              <a:spcBef>
                <a:spcPts val="360"/>
              </a:spcBef>
              <a:spcAft>
                <a:spcPts val="0"/>
              </a:spcAft>
              <a:buClr>
                <a:schemeClr val="lt1"/>
              </a:buClr>
              <a:buSzPts val="1800"/>
              <a:buChar char="•"/>
              <a:defRPr sz="1800"/>
            </a:lvl9pPr>
          </a:lstStyle>
          <a:p/>
        </p:txBody>
      </p:sp>
      <p:sp>
        <p:nvSpPr>
          <p:cNvPr id="122" name="Google Shape;122;g384fec2ab0f_0_136"/>
          <p:cNvSpPr txBox="1"/>
          <p:nvPr>
            <p:ph idx="2" type="body"/>
          </p:nvPr>
        </p:nvSpPr>
        <p:spPr>
          <a:xfrm>
            <a:off x="4648200" y="1600200"/>
            <a:ext cx="4038600" cy="4526100"/>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lt1"/>
              </a:buClr>
              <a:buSzPts val="2800"/>
              <a:buChar char="•"/>
              <a:defRPr sz="2800"/>
            </a:lvl1pPr>
            <a:lvl2pPr indent="-381000" lvl="1" marL="914400" algn="l">
              <a:lnSpc>
                <a:spcPct val="100000"/>
              </a:lnSpc>
              <a:spcBef>
                <a:spcPts val="480"/>
              </a:spcBef>
              <a:spcAft>
                <a:spcPts val="0"/>
              </a:spcAft>
              <a:buClr>
                <a:schemeClr val="lt1"/>
              </a:buClr>
              <a:buSzPts val="2400"/>
              <a:buChar char="–"/>
              <a:defRPr sz="2400"/>
            </a:lvl2pPr>
            <a:lvl3pPr indent="-355600" lvl="2" marL="1371600" algn="l">
              <a:lnSpc>
                <a:spcPct val="100000"/>
              </a:lnSpc>
              <a:spcBef>
                <a:spcPts val="400"/>
              </a:spcBef>
              <a:spcAft>
                <a:spcPts val="0"/>
              </a:spcAft>
              <a:buClr>
                <a:schemeClr val="lt1"/>
              </a:buClr>
              <a:buSzPts val="2000"/>
              <a:buChar char="•"/>
              <a:defRPr sz="2000"/>
            </a:lvl3pPr>
            <a:lvl4pPr indent="-342900" lvl="3" marL="1828800" algn="l">
              <a:lnSpc>
                <a:spcPct val="100000"/>
              </a:lnSpc>
              <a:spcBef>
                <a:spcPts val="360"/>
              </a:spcBef>
              <a:spcAft>
                <a:spcPts val="0"/>
              </a:spcAft>
              <a:buClr>
                <a:schemeClr val="lt1"/>
              </a:buClr>
              <a:buSzPts val="1800"/>
              <a:buChar char="–"/>
              <a:defRPr sz="1800"/>
            </a:lvl4pPr>
            <a:lvl5pPr indent="-342900" lvl="4" marL="2286000" algn="l">
              <a:lnSpc>
                <a:spcPct val="100000"/>
              </a:lnSpc>
              <a:spcBef>
                <a:spcPts val="360"/>
              </a:spcBef>
              <a:spcAft>
                <a:spcPts val="0"/>
              </a:spcAft>
              <a:buClr>
                <a:schemeClr val="lt1"/>
              </a:buClr>
              <a:buSzPts val="1800"/>
              <a:buChar char="»"/>
              <a:defRPr sz="1800"/>
            </a:lvl5pPr>
            <a:lvl6pPr indent="-342900" lvl="5" marL="2743200" algn="l">
              <a:lnSpc>
                <a:spcPct val="100000"/>
              </a:lnSpc>
              <a:spcBef>
                <a:spcPts val="360"/>
              </a:spcBef>
              <a:spcAft>
                <a:spcPts val="0"/>
              </a:spcAft>
              <a:buClr>
                <a:schemeClr val="lt1"/>
              </a:buClr>
              <a:buSzPts val="1800"/>
              <a:buChar char="•"/>
              <a:defRPr sz="1800"/>
            </a:lvl6pPr>
            <a:lvl7pPr indent="-342900" lvl="6" marL="3200400" algn="l">
              <a:lnSpc>
                <a:spcPct val="100000"/>
              </a:lnSpc>
              <a:spcBef>
                <a:spcPts val="360"/>
              </a:spcBef>
              <a:spcAft>
                <a:spcPts val="0"/>
              </a:spcAft>
              <a:buClr>
                <a:schemeClr val="lt1"/>
              </a:buClr>
              <a:buSzPts val="1800"/>
              <a:buChar char="•"/>
              <a:defRPr sz="1800"/>
            </a:lvl7pPr>
            <a:lvl8pPr indent="-342900" lvl="7" marL="3657600" algn="l">
              <a:lnSpc>
                <a:spcPct val="100000"/>
              </a:lnSpc>
              <a:spcBef>
                <a:spcPts val="360"/>
              </a:spcBef>
              <a:spcAft>
                <a:spcPts val="0"/>
              </a:spcAft>
              <a:buClr>
                <a:schemeClr val="lt1"/>
              </a:buClr>
              <a:buSzPts val="1800"/>
              <a:buChar char="•"/>
              <a:defRPr sz="1800"/>
            </a:lvl8pPr>
            <a:lvl9pPr indent="-342900" lvl="8" marL="4114800" algn="l">
              <a:lnSpc>
                <a:spcPct val="100000"/>
              </a:lnSpc>
              <a:spcBef>
                <a:spcPts val="360"/>
              </a:spcBef>
              <a:spcAft>
                <a:spcPts val="0"/>
              </a:spcAft>
              <a:buClr>
                <a:schemeClr val="lt1"/>
              </a:buClr>
              <a:buSzPts val="1800"/>
              <a:buChar char="•"/>
              <a:defRPr sz="1800"/>
            </a:lvl9pPr>
          </a:lstStyle>
          <a:p/>
        </p:txBody>
      </p:sp>
      <p:sp>
        <p:nvSpPr>
          <p:cNvPr id="123" name="Google Shape;123;g384fec2ab0f_0_136"/>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4" name="Google Shape;124;g384fec2ab0f_0_136"/>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5" name="Google Shape;125;g384fec2ab0f_0_136"/>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26" name="Shape 126"/>
        <p:cNvGrpSpPr/>
        <p:nvPr/>
      </p:nvGrpSpPr>
      <p:grpSpPr>
        <a:xfrm>
          <a:off x="0" y="0"/>
          <a:ext cx="0" cy="0"/>
          <a:chOff x="0" y="0"/>
          <a:chExt cx="0" cy="0"/>
        </a:xfrm>
      </p:grpSpPr>
      <p:sp>
        <p:nvSpPr>
          <p:cNvPr id="127" name="Google Shape;127;g384fec2ab0f_0_143"/>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lt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8" name="Google Shape;128;g384fec2ab0f_0_143"/>
          <p:cNvSpPr txBox="1"/>
          <p:nvPr>
            <p:ph idx="1" type="body"/>
          </p:nvPr>
        </p:nvSpPr>
        <p:spPr>
          <a:xfrm>
            <a:off x="457200" y="1535113"/>
            <a:ext cx="4040100" cy="639900"/>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lt1"/>
              </a:buClr>
              <a:buSzPts val="2400"/>
              <a:buNone/>
              <a:defRPr b="1" sz="2400"/>
            </a:lvl1pPr>
            <a:lvl2pPr indent="-228600" lvl="1" marL="914400" algn="l">
              <a:lnSpc>
                <a:spcPct val="100000"/>
              </a:lnSpc>
              <a:spcBef>
                <a:spcPts val="400"/>
              </a:spcBef>
              <a:spcAft>
                <a:spcPts val="0"/>
              </a:spcAft>
              <a:buClr>
                <a:schemeClr val="lt1"/>
              </a:buClr>
              <a:buSzPts val="2000"/>
              <a:buNone/>
              <a:defRPr b="1" sz="2000"/>
            </a:lvl2pPr>
            <a:lvl3pPr indent="-228600" lvl="2" marL="1371600" algn="l">
              <a:lnSpc>
                <a:spcPct val="100000"/>
              </a:lnSpc>
              <a:spcBef>
                <a:spcPts val="360"/>
              </a:spcBef>
              <a:spcAft>
                <a:spcPts val="0"/>
              </a:spcAft>
              <a:buClr>
                <a:schemeClr val="lt1"/>
              </a:buClr>
              <a:buSzPts val="1800"/>
              <a:buNone/>
              <a:defRPr b="1" sz="1800"/>
            </a:lvl3pPr>
            <a:lvl4pPr indent="-228600" lvl="3" marL="1828800" algn="l">
              <a:lnSpc>
                <a:spcPct val="100000"/>
              </a:lnSpc>
              <a:spcBef>
                <a:spcPts val="320"/>
              </a:spcBef>
              <a:spcAft>
                <a:spcPts val="0"/>
              </a:spcAft>
              <a:buClr>
                <a:schemeClr val="lt1"/>
              </a:buClr>
              <a:buSzPts val="1600"/>
              <a:buNone/>
              <a:defRPr b="1" sz="1600"/>
            </a:lvl4pPr>
            <a:lvl5pPr indent="-228600" lvl="4" marL="2286000" algn="l">
              <a:lnSpc>
                <a:spcPct val="100000"/>
              </a:lnSpc>
              <a:spcBef>
                <a:spcPts val="320"/>
              </a:spcBef>
              <a:spcAft>
                <a:spcPts val="0"/>
              </a:spcAft>
              <a:buClr>
                <a:schemeClr val="lt1"/>
              </a:buClr>
              <a:buSzPts val="1600"/>
              <a:buNone/>
              <a:defRPr b="1" sz="1600"/>
            </a:lvl5pPr>
            <a:lvl6pPr indent="-228600" lvl="5" marL="2743200" algn="l">
              <a:lnSpc>
                <a:spcPct val="100000"/>
              </a:lnSpc>
              <a:spcBef>
                <a:spcPts val="320"/>
              </a:spcBef>
              <a:spcAft>
                <a:spcPts val="0"/>
              </a:spcAft>
              <a:buClr>
                <a:schemeClr val="lt1"/>
              </a:buClr>
              <a:buSzPts val="1600"/>
              <a:buNone/>
              <a:defRPr b="1" sz="1600"/>
            </a:lvl6pPr>
            <a:lvl7pPr indent="-228600" lvl="6" marL="3200400" algn="l">
              <a:lnSpc>
                <a:spcPct val="100000"/>
              </a:lnSpc>
              <a:spcBef>
                <a:spcPts val="320"/>
              </a:spcBef>
              <a:spcAft>
                <a:spcPts val="0"/>
              </a:spcAft>
              <a:buClr>
                <a:schemeClr val="lt1"/>
              </a:buClr>
              <a:buSzPts val="1600"/>
              <a:buNone/>
              <a:defRPr b="1" sz="1600"/>
            </a:lvl7pPr>
            <a:lvl8pPr indent="-228600" lvl="7" marL="3657600" algn="l">
              <a:lnSpc>
                <a:spcPct val="100000"/>
              </a:lnSpc>
              <a:spcBef>
                <a:spcPts val="320"/>
              </a:spcBef>
              <a:spcAft>
                <a:spcPts val="0"/>
              </a:spcAft>
              <a:buClr>
                <a:schemeClr val="lt1"/>
              </a:buClr>
              <a:buSzPts val="1600"/>
              <a:buNone/>
              <a:defRPr b="1" sz="1600"/>
            </a:lvl8pPr>
            <a:lvl9pPr indent="-228600" lvl="8" marL="4114800" algn="l">
              <a:lnSpc>
                <a:spcPct val="100000"/>
              </a:lnSpc>
              <a:spcBef>
                <a:spcPts val="320"/>
              </a:spcBef>
              <a:spcAft>
                <a:spcPts val="0"/>
              </a:spcAft>
              <a:buClr>
                <a:schemeClr val="lt1"/>
              </a:buClr>
              <a:buSzPts val="1600"/>
              <a:buNone/>
              <a:defRPr b="1" sz="1600"/>
            </a:lvl9pPr>
          </a:lstStyle>
          <a:p/>
        </p:txBody>
      </p:sp>
      <p:sp>
        <p:nvSpPr>
          <p:cNvPr id="129" name="Google Shape;129;g384fec2ab0f_0_143"/>
          <p:cNvSpPr txBox="1"/>
          <p:nvPr>
            <p:ph idx="2" type="body"/>
          </p:nvPr>
        </p:nvSpPr>
        <p:spPr>
          <a:xfrm>
            <a:off x="457200" y="2174875"/>
            <a:ext cx="4040100" cy="3951300"/>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lt1"/>
              </a:buClr>
              <a:buSzPts val="2400"/>
              <a:buChar char="•"/>
              <a:defRPr sz="2400"/>
            </a:lvl1pPr>
            <a:lvl2pPr indent="-355600" lvl="1" marL="914400" algn="l">
              <a:lnSpc>
                <a:spcPct val="100000"/>
              </a:lnSpc>
              <a:spcBef>
                <a:spcPts val="400"/>
              </a:spcBef>
              <a:spcAft>
                <a:spcPts val="0"/>
              </a:spcAft>
              <a:buClr>
                <a:schemeClr val="lt1"/>
              </a:buClr>
              <a:buSzPts val="2000"/>
              <a:buChar char="–"/>
              <a:defRPr sz="2000"/>
            </a:lvl2pPr>
            <a:lvl3pPr indent="-342900" lvl="2" marL="1371600" algn="l">
              <a:lnSpc>
                <a:spcPct val="100000"/>
              </a:lnSpc>
              <a:spcBef>
                <a:spcPts val="360"/>
              </a:spcBef>
              <a:spcAft>
                <a:spcPts val="0"/>
              </a:spcAft>
              <a:buClr>
                <a:schemeClr val="lt1"/>
              </a:buClr>
              <a:buSzPts val="1800"/>
              <a:buChar char="•"/>
              <a:defRPr sz="1800"/>
            </a:lvl3pPr>
            <a:lvl4pPr indent="-330200" lvl="3" marL="1828800" algn="l">
              <a:lnSpc>
                <a:spcPct val="100000"/>
              </a:lnSpc>
              <a:spcBef>
                <a:spcPts val="320"/>
              </a:spcBef>
              <a:spcAft>
                <a:spcPts val="0"/>
              </a:spcAft>
              <a:buClr>
                <a:schemeClr val="lt1"/>
              </a:buClr>
              <a:buSzPts val="1600"/>
              <a:buChar char="–"/>
              <a:defRPr sz="1600"/>
            </a:lvl4pPr>
            <a:lvl5pPr indent="-330200" lvl="4" marL="2286000" algn="l">
              <a:lnSpc>
                <a:spcPct val="100000"/>
              </a:lnSpc>
              <a:spcBef>
                <a:spcPts val="320"/>
              </a:spcBef>
              <a:spcAft>
                <a:spcPts val="0"/>
              </a:spcAft>
              <a:buClr>
                <a:schemeClr val="lt1"/>
              </a:buClr>
              <a:buSzPts val="1600"/>
              <a:buChar char="»"/>
              <a:defRPr sz="1600"/>
            </a:lvl5pPr>
            <a:lvl6pPr indent="-330200" lvl="5" marL="2743200" algn="l">
              <a:lnSpc>
                <a:spcPct val="100000"/>
              </a:lnSpc>
              <a:spcBef>
                <a:spcPts val="320"/>
              </a:spcBef>
              <a:spcAft>
                <a:spcPts val="0"/>
              </a:spcAft>
              <a:buClr>
                <a:schemeClr val="lt1"/>
              </a:buClr>
              <a:buSzPts val="1600"/>
              <a:buChar char="•"/>
              <a:defRPr sz="1600"/>
            </a:lvl6pPr>
            <a:lvl7pPr indent="-330200" lvl="6" marL="3200400" algn="l">
              <a:lnSpc>
                <a:spcPct val="100000"/>
              </a:lnSpc>
              <a:spcBef>
                <a:spcPts val="320"/>
              </a:spcBef>
              <a:spcAft>
                <a:spcPts val="0"/>
              </a:spcAft>
              <a:buClr>
                <a:schemeClr val="lt1"/>
              </a:buClr>
              <a:buSzPts val="1600"/>
              <a:buChar char="•"/>
              <a:defRPr sz="1600"/>
            </a:lvl7pPr>
            <a:lvl8pPr indent="-330200" lvl="7" marL="3657600" algn="l">
              <a:lnSpc>
                <a:spcPct val="100000"/>
              </a:lnSpc>
              <a:spcBef>
                <a:spcPts val="320"/>
              </a:spcBef>
              <a:spcAft>
                <a:spcPts val="0"/>
              </a:spcAft>
              <a:buClr>
                <a:schemeClr val="lt1"/>
              </a:buClr>
              <a:buSzPts val="1600"/>
              <a:buChar char="•"/>
              <a:defRPr sz="1600"/>
            </a:lvl8pPr>
            <a:lvl9pPr indent="-330200" lvl="8" marL="4114800" algn="l">
              <a:lnSpc>
                <a:spcPct val="100000"/>
              </a:lnSpc>
              <a:spcBef>
                <a:spcPts val="320"/>
              </a:spcBef>
              <a:spcAft>
                <a:spcPts val="0"/>
              </a:spcAft>
              <a:buClr>
                <a:schemeClr val="lt1"/>
              </a:buClr>
              <a:buSzPts val="1600"/>
              <a:buChar char="•"/>
              <a:defRPr sz="1600"/>
            </a:lvl9pPr>
          </a:lstStyle>
          <a:p/>
        </p:txBody>
      </p:sp>
      <p:sp>
        <p:nvSpPr>
          <p:cNvPr id="130" name="Google Shape;130;g384fec2ab0f_0_143"/>
          <p:cNvSpPr txBox="1"/>
          <p:nvPr>
            <p:ph idx="3" type="body"/>
          </p:nvPr>
        </p:nvSpPr>
        <p:spPr>
          <a:xfrm>
            <a:off x="4645025" y="1535113"/>
            <a:ext cx="4041900" cy="639900"/>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lt1"/>
              </a:buClr>
              <a:buSzPts val="2400"/>
              <a:buNone/>
              <a:defRPr b="1" sz="2400"/>
            </a:lvl1pPr>
            <a:lvl2pPr indent="-228600" lvl="1" marL="914400" algn="l">
              <a:lnSpc>
                <a:spcPct val="100000"/>
              </a:lnSpc>
              <a:spcBef>
                <a:spcPts val="400"/>
              </a:spcBef>
              <a:spcAft>
                <a:spcPts val="0"/>
              </a:spcAft>
              <a:buClr>
                <a:schemeClr val="lt1"/>
              </a:buClr>
              <a:buSzPts val="2000"/>
              <a:buNone/>
              <a:defRPr b="1" sz="2000"/>
            </a:lvl2pPr>
            <a:lvl3pPr indent="-228600" lvl="2" marL="1371600" algn="l">
              <a:lnSpc>
                <a:spcPct val="100000"/>
              </a:lnSpc>
              <a:spcBef>
                <a:spcPts val="360"/>
              </a:spcBef>
              <a:spcAft>
                <a:spcPts val="0"/>
              </a:spcAft>
              <a:buClr>
                <a:schemeClr val="lt1"/>
              </a:buClr>
              <a:buSzPts val="1800"/>
              <a:buNone/>
              <a:defRPr b="1" sz="1800"/>
            </a:lvl3pPr>
            <a:lvl4pPr indent="-228600" lvl="3" marL="1828800" algn="l">
              <a:lnSpc>
                <a:spcPct val="100000"/>
              </a:lnSpc>
              <a:spcBef>
                <a:spcPts val="320"/>
              </a:spcBef>
              <a:spcAft>
                <a:spcPts val="0"/>
              </a:spcAft>
              <a:buClr>
                <a:schemeClr val="lt1"/>
              </a:buClr>
              <a:buSzPts val="1600"/>
              <a:buNone/>
              <a:defRPr b="1" sz="1600"/>
            </a:lvl4pPr>
            <a:lvl5pPr indent="-228600" lvl="4" marL="2286000" algn="l">
              <a:lnSpc>
                <a:spcPct val="100000"/>
              </a:lnSpc>
              <a:spcBef>
                <a:spcPts val="320"/>
              </a:spcBef>
              <a:spcAft>
                <a:spcPts val="0"/>
              </a:spcAft>
              <a:buClr>
                <a:schemeClr val="lt1"/>
              </a:buClr>
              <a:buSzPts val="1600"/>
              <a:buNone/>
              <a:defRPr b="1" sz="1600"/>
            </a:lvl5pPr>
            <a:lvl6pPr indent="-228600" lvl="5" marL="2743200" algn="l">
              <a:lnSpc>
                <a:spcPct val="100000"/>
              </a:lnSpc>
              <a:spcBef>
                <a:spcPts val="320"/>
              </a:spcBef>
              <a:spcAft>
                <a:spcPts val="0"/>
              </a:spcAft>
              <a:buClr>
                <a:schemeClr val="lt1"/>
              </a:buClr>
              <a:buSzPts val="1600"/>
              <a:buNone/>
              <a:defRPr b="1" sz="1600"/>
            </a:lvl6pPr>
            <a:lvl7pPr indent="-228600" lvl="6" marL="3200400" algn="l">
              <a:lnSpc>
                <a:spcPct val="100000"/>
              </a:lnSpc>
              <a:spcBef>
                <a:spcPts val="320"/>
              </a:spcBef>
              <a:spcAft>
                <a:spcPts val="0"/>
              </a:spcAft>
              <a:buClr>
                <a:schemeClr val="lt1"/>
              </a:buClr>
              <a:buSzPts val="1600"/>
              <a:buNone/>
              <a:defRPr b="1" sz="1600"/>
            </a:lvl7pPr>
            <a:lvl8pPr indent="-228600" lvl="7" marL="3657600" algn="l">
              <a:lnSpc>
                <a:spcPct val="100000"/>
              </a:lnSpc>
              <a:spcBef>
                <a:spcPts val="320"/>
              </a:spcBef>
              <a:spcAft>
                <a:spcPts val="0"/>
              </a:spcAft>
              <a:buClr>
                <a:schemeClr val="lt1"/>
              </a:buClr>
              <a:buSzPts val="1600"/>
              <a:buNone/>
              <a:defRPr b="1" sz="1600"/>
            </a:lvl8pPr>
            <a:lvl9pPr indent="-228600" lvl="8" marL="4114800" algn="l">
              <a:lnSpc>
                <a:spcPct val="100000"/>
              </a:lnSpc>
              <a:spcBef>
                <a:spcPts val="320"/>
              </a:spcBef>
              <a:spcAft>
                <a:spcPts val="0"/>
              </a:spcAft>
              <a:buClr>
                <a:schemeClr val="lt1"/>
              </a:buClr>
              <a:buSzPts val="1600"/>
              <a:buNone/>
              <a:defRPr b="1" sz="1600"/>
            </a:lvl9pPr>
          </a:lstStyle>
          <a:p/>
        </p:txBody>
      </p:sp>
      <p:sp>
        <p:nvSpPr>
          <p:cNvPr id="131" name="Google Shape;131;g384fec2ab0f_0_143"/>
          <p:cNvSpPr txBox="1"/>
          <p:nvPr>
            <p:ph idx="4" type="body"/>
          </p:nvPr>
        </p:nvSpPr>
        <p:spPr>
          <a:xfrm>
            <a:off x="4645025" y="2174875"/>
            <a:ext cx="4041900" cy="3951300"/>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lt1"/>
              </a:buClr>
              <a:buSzPts val="2400"/>
              <a:buChar char="•"/>
              <a:defRPr sz="2400"/>
            </a:lvl1pPr>
            <a:lvl2pPr indent="-355600" lvl="1" marL="914400" algn="l">
              <a:lnSpc>
                <a:spcPct val="100000"/>
              </a:lnSpc>
              <a:spcBef>
                <a:spcPts val="400"/>
              </a:spcBef>
              <a:spcAft>
                <a:spcPts val="0"/>
              </a:spcAft>
              <a:buClr>
                <a:schemeClr val="lt1"/>
              </a:buClr>
              <a:buSzPts val="2000"/>
              <a:buChar char="–"/>
              <a:defRPr sz="2000"/>
            </a:lvl2pPr>
            <a:lvl3pPr indent="-342900" lvl="2" marL="1371600" algn="l">
              <a:lnSpc>
                <a:spcPct val="100000"/>
              </a:lnSpc>
              <a:spcBef>
                <a:spcPts val="360"/>
              </a:spcBef>
              <a:spcAft>
                <a:spcPts val="0"/>
              </a:spcAft>
              <a:buClr>
                <a:schemeClr val="lt1"/>
              </a:buClr>
              <a:buSzPts val="1800"/>
              <a:buChar char="•"/>
              <a:defRPr sz="1800"/>
            </a:lvl3pPr>
            <a:lvl4pPr indent="-330200" lvl="3" marL="1828800" algn="l">
              <a:lnSpc>
                <a:spcPct val="100000"/>
              </a:lnSpc>
              <a:spcBef>
                <a:spcPts val="320"/>
              </a:spcBef>
              <a:spcAft>
                <a:spcPts val="0"/>
              </a:spcAft>
              <a:buClr>
                <a:schemeClr val="lt1"/>
              </a:buClr>
              <a:buSzPts val="1600"/>
              <a:buChar char="–"/>
              <a:defRPr sz="1600"/>
            </a:lvl4pPr>
            <a:lvl5pPr indent="-330200" lvl="4" marL="2286000" algn="l">
              <a:lnSpc>
                <a:spcPct val="100000"/>
              </a:lnSpc>
              <a:spcBef>
                <a:spcPts val="320"/>
              </a:spcBef>
              <a:spcAft>
                <a:spcPts val="0"/>
              </a:spcAft>
              <a:buClr>
                <a:schemeClr val="lt1"/>
              </a:buClr>
              <a:buSzPts val="1600"/>
              <a:buChar char="»"/>
              <a:defRPr sz="1600"/>
            </a:lvl5pPr>
            <a:lvl6pPr indent="-330200" lvl="5" marL="2743200" algn="l">
              <a:lnSpc>
                <a:spcPct val="100000"/>
              </a:lnSpc>
              <a:spcBef>
                <a:spcPts val="320"/>
              </a:spcBef>
              <a:spcAft>
                <a:spcPts val="0"/>
              </a:spcAft>
              <a:buClr>
                <a:schemeClr val="lt1"/>
              </a:buClr>
              <a:buSzPts val="1600"/>
              <a:buChar char="•"/>
              <a:defRPr sz="1600"/>
            </a:lvl6pPr>
            <a:lvl7pPr indent="-330200" lvl="6" marL="3200400" algn="l">
              <a:lnSpc>
                <a:spcPct val="100000"/>
              </a:lnSpc>
              <a:spcBef>
                <a:spcPts val="320"/>
              </a:spcBef>
              <a:spcAft>
                <a:spcPts val="0"/>
              </a:spcAft>
              <a:buClr>
                <a:schemeClr val="lt1"/>
              </a:buClr>
              <a:buSzPts val="1600"/>
              <a:buChar char="•"/>
              <a:defRPr sz="1600"/>
            </a:lvl7pPr>
            <a:lvl8pPr indent="-330200" lvl="7" marL="3657600" algn="l">
              <a:lnSpc>
                <a:spcPct val="100000"/>
              </a:lnSpc>
              <a:spcBef>
                <a:spcPts val="320"/>
              </a:spcBef>
              <a:spcAft>
                <a:spcPts val="0"/>
              </a:spcAft>
              <a:buClr>
                <a:schemeClr val="lt1"/>
              </a:buClr>
              <a:buSzPts val="1600"/>
              <a:buChar char="•"/>
              <a:defRPr sz="1600"/>
            </a:lvl8pPr>
            <a:lvl9pPr indent="-330200" lvl="8" marL="4114800" algn="l">
              <a:lnSpc>
                <a:spcPct val="100000"/>
              </a:lnSpc>
              <a:spcBef>
                <a:spcPts val="320"/>
              </a:spcBef>
              <a:spcAft>
                <a:spcPts val="0"/>
              </a:spcAft>
              <a:buClr>
                <a:schemeClr val="lt1"/>
              </a:buClr>
              <a:buSzPts val="1600"/>
              <a:buChar char="•"/>
              <a:defRPr sz="1600"/>
            </a:lvl9pPr>
          </a:lstStyle>
          <a:p/>
        </p:txBody>
      </p:sp>
      <p:sp>
        <p:nvSpPr>
          <p:cNvPr id="132" name="Google Shape;132;g384fec2ab0f_0_143"/>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3" name="Google Shape;133;g384fec2ab0f_0_143"/>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4" name="Google Shape;134;g384fec2ab0f_0_143"/>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13"/>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13"/>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lt1"/>
              </a:buClr>
              <a:buSzPts val="1800"/>
              <a:buChar char="•"/>
              <a:defRPr/>
            </a:lvl1pPr>
            <a:lvl2pPr indent="-342900" lvl="1" marL="914400" algn="l">
              <a:lnSpc>
                <a:spcPct val="100000"/>
              </a:lnSpc>
              <a:spcBef>
                <a:spcPts val="360"/>
              </a:spcBef>
              <a:spcAft>
                <a:spcPts val="0"/>
              </a:spcAft>
              <a:buClr>
                <a:schemeClr val="lt1"/>
              </a:buClr>
              <a:buSzPts val="1800"/>
              <a:buChar char="–"/>
              <a:defRPr/>
            </a:lvl2pPr>
            <a:lvl3pPr indent="-342900" lvl="2" marL="1371600" algn="l">
              <a:lnSpc>
                <a:spcPct val="100000"/>
              </a:lnSpc>
              <a:spcBef>
                <a:spcPts val="360"/>
              </a:spcBef>
              <a:spcAft>
                <a:spcPts val="0"/>
              </a:spcAft>
              <a:buClr>
                <a:schemeClr val="lt1"/>
              </a:buClr>
              <a:buSzPts val="1800"/>
              <a:buChar char="•"/>
              <a:defRPr/>
            </a:lvl3pPr>
            <a:lvl4pPr indent="-342900" lvl="3" marL="1828800" algn="l">
              <a:lnSpc>
                <a:spcPct val="100000"/>
              </a:lnSpc>
              <a:spcBef>
                <a:spcPts val="360"/>
              </a:spcBef>
              <a:spcAft>
                <a:spcPts val="0"/>
              </a:spcAft>
              <a:buClr>
                <a:schemeClr val="lt1"/>
              </a:buClr>
              <a:buSzPts val="1800"/>
              <a:buChar char="–"/>
              <a:defRPr/>
            </a:lvl4pPr>
            <a:lvl5pPr indent="-342900" lvl="4" marL="2286000" algn="l">
              <a:lnSpc>
                <a:spcPct val="100000"/>
              </a:lnSpc>
              <a:spcBef>
                <a:spcPts val="360"/>
              </a:spcBef>
              <a:spcAft>
                <a:spcPts val="0"/>
              </a:spcAft>
              <a:buClr>
                <a:schemeClr val="lt1"/>
              </a:buClr>
              <a:buSzPts val="1800"/>
              <a:buChar char="»"/>
              <a:defRPr/>
            </a:lvl5pPr>
            <a:lvl6pPr indent="-342900" lvl="5" marL="2743200" algn="l">
              <a:lnSpc>
                <a:spcPct val="100000"/>
              </a:lnSpc>
              <a:spcBef>
                <a:spcPts val="360"/>
              </a:spcBef>
              <a:spcAft>
                <a:spcPts val="0"/>
              </a:spcAft>
              <a:buClr>
                <a:schemeClr val="lt1"/>
              </a:buClr>
              <a:buSzPts val="1800"/>
              <a:buChar char="•"/>
              <a:defRPr/>
            </a:lvl6pPr>
            <a:lvl7pPr indent="-342900" lvl="6" marL="3200400" algn="l">
              <a:lnSpc>
                <a:spcPct val="100000"/>
              </a:lnSpc>
              <a:spcBef>
                <a:spcPts val="360"/>
              </a:spcBef>
              <a:spcAft>
                <a:spcPts val="0"/>
              </a:spcAft>
              <a:buClr>
                <a:schemeClr val="lt1"/>
              </a:buClr>
              <a:buSzPts val="1800"/>
              <a:buChar char="•"/>
              <a:defRPr/>
            </a:lvl7pPr>
            <a:lvl8pPr indent="-342900" lvl="7" marL="3657600" algn="l">
              <a:lnSpc>
                <a:spcPct val="100000"/>
              </a:lnSpc>
              <a:spcBef>
                <a:spcPts val="360"/>
              </a:spcBef>
              <a:spcAft>
                <a:spcPts val="0"/>
              </a:spcAft>
              <a:buClr>
                <a:schemeClr val="lt1"/>
              </a:buClr>
              <a:buSzPts val="1800"/>
              <a:buChar char="•"/>
              <a:defRPr/>
            </a:lvl8pPr>
            <a:lvl9pPr indent="-342900" lvl="8" marL="4114800" algn="l">
              <a:lnSpc>
                <a:spcPct val="100000"/>
              </a:lnSpc>
              <a:spcBef>
                <a:spcPts val="360"/>
              </a:spcBef>
              <a:spcAft>
                <a:spcPts val="0"/>
              </a:spcAft>
              <a:buClr>
                <a:schemeClr val="lt1"/>
              </a:buClr>
              <a:buSzPts val="1800"/>
              <a:buChar char="•"/>
              <a:defRPr/>
            </a:lvl9pPr>
          </a:lstStyle>
          <a:p/>
        </p:txBody>
      </p:sp>
      <p:sp>
        <p:nvSpPr>
          <p:cNvPr id="24" name="Google Shape;24;p1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 name="Google Shape;25;p1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 name="Google Shape;26;p1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35" name="Shape 135"/>
        <p:cNvGrpSpPr/>
        <p:nvPr/>
      </p:nvGrpSpPr>
      <p:grpSpPr>
        <a:xfrm>
          <a:off x="0" y="0"/>
          <a:ext cx="0" cy="0"/>
          <a:chOff x="0" y="0"/>
          <a:chExt cx="0" cy="0"/>
        </a:xfrm>
      </p:grpSpPr>
      <p:sp>
        <p:nvSpPr>
          <p:cNvPr id="136" name="Google Shape;136;g384fec2ab0f_0_152"/>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7" name="Google Shape;137;g384fec2ab0f_0_152"/>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8" name="Google Shape;138;g384fec2ab0f_0_152"/>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9" name="Google Shape;139;g384fec2ab0f_0_152"/>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40" name="Shape 140"/>
        <p:cNvGrpSpPr/>
        <p:nvPr/>
      </p:nvGrpSpPr>
      <p:grpSpPr>
        <a:xfrm>
          <a:off x="0" y="0"/>
          <a:ext cx="0" cy="0"/>
          <a:chOff x="0" y="0"/>
          <a:chExt cx="0" cy="0"/>
        </a:xfrm>
      </p:grpSpPr>
      <p:sp>
        <p:nvSpPr>
          <p:cNvPr id="141" name="Google Shape;141;g384fec2ab0f_0_157"/>
          <p:cNvSpPr txBox="1"/>
          <p:nvPr>
            <p:ph type="title"/>
          </p:nvPr>
        </p:nvSpPr>
        <p:spPr>
          <a:xfrm>
            <a:off x="457200" y="273050"/>
            <a:ext cx="3008400" cy="1162200"/>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lt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2" name="Google Shape;142;g384fec2ab0f_0_157"/>
          <p:cNvSpPr txBox="1"/>
          <p:nvPr>
            <p:ph idx="1" type="body"/>
          </p:nvPr>
        </p:nvSpPr>
        <p:spPr>
          <a:xfrm>
            <a:off x="3575050" y="273050"/>
            <a:ext cx="5111700" cy="5853000"/>
          </a:xfrm>
          <a:prstGeom prst="rect">
            <a:avLst/>
          </a:prstGeom>
          <a:noFill/>
          <a:ln>
            <a:noFill/>
          </a:ln>
        </p:spPr>
        <p:txBody>
          <a:bodyPr anchorCtr="0" anchor="t" bIns="45700" lIns="91425" spcFirstLastPara="1" rIns="91425" wrap="square" tIns="45700">
            <a:normAutofit/>
          </a:bodyPr>
          <a:lstStyle>
            <a:lvl1pPr indent="-431800" lvl="0" marL="457200" algn="l">
              <a:lnSpc>
                <a:spcPct val="100000"/>
              </a:lnSpc>
              <a:spcBef>
                <a:spcPts val="640"/>
              </a:spcBef>
              <a:spcAft>
                <a:spcPts val="0"/>
              </a:spcAft>
              <a:buClr>
                <a:schemeClr val="lt1"/>
              </a:buClr>
              <a:buSzPts val="3200"/>
              <a:buChar char="•"/>
              <a:defRPr sz="3200"/>
            </a:lvl1pPr>
            <a:lvl2pPr indent="-406400" lvl="1" marL="914400" algn="l">
              <a:lnSpc>
                <a:spcPct val="100000"/>
              </a:lnSpc>
              <a:spcBef>
                <a:spcPts val="560"/>
              </a:spcBef>
              <a:spcAft>
                <a:spcPts val="0"/>
              </a:spcAft>
              <a:buClr>
                <a:schemeClr val="lt1"/>
              </a:buClr>
              <a:buSzPts val="2800"/>
              <a:buChar char="–"/>
              <a:defRPr sz="2800"/>
            </a:lvl2pPr>
            <a:lvl3pPr indent="-381000" lvl="2" marL="1371600" algn="l">
              <a:lnSpc>
                <a:spcPct val="100000"/>
              </a:lnSpc>
              <a:spcBef>
                <a:spcPts val="480"/>
              </a:spcBef>
              <a:spcAft>
                <a:spcPts val="0"/>
              </a:spcAft>
              <a:buClr>
                <a:schemeClr val="lt1"/>
              </a:buClr>
              <a:buSzPts val="2400"/>
              <a:buChar char="•"/>
              <a:defRPr sz="2400"/>
            </a:lvl3pPr>
            <a:lvl4pPr indent="-355600" lvl="3" marL="1828800" algn="l">
              <a:lnSpc>
                <a:spcPct val="100000"/>
              </a:lnSpc>
              <a:spcBef>
                <a:spcPts val="400"/>
              </a:spcBef>
              <a:spcAft>
                <a:spcPts val="0"/>
              </a:spcAft>
              <a:buClr>
                <a:schemeClr val="lt1"/>
              </a:buClr>
              <a:buSzPts val="2000"/>
              <a:buChar char="–"/>
              <a:defRPr sz="2000"/>
            </a:lvl4pPr>
            <a:lvl5pPr indent="-355600" lvl="4" marL="2286000" algn="l">
              <a:lnSpc>
                <a:spcPct val="100000"/>
              </a:lnSpc>
              <a:spcBef>
                <a:spcPts val="400"/>
              </a:spcBef>
              <a:spcAft>
                <a:spcPts val="0"/>
              </a:spcAft>
              <a:buClr>
                <a:schemeClr val="lt1"/>
              </a:buClr>
              <a:buSzPts val="2000"/>
              <a:buChar char="»"/>
              <a:defRPr sz="2000"/>
            </a:lvl5pPr>
            <a:lvl6pPr indent="-355600" lvl="5" marL="2743200" algn="l">
              <a:lnSpc>
                <a:spcPct val="100000"/>
              </a:lnSpc>
              <a:spcBef>
                <a:spcPts val="400"/>
              </a:spcBef>
              <a:spcAft>
                <a:spcPts val="0"/>
              </a:spcAft>
              <a:buClr>
                <a:schemeClr val="lt1"/>
              </a:buClr>
              <a:buSzPts val="2000"/>
              <a:buChar char="•"/>
              <a:defRPr sz="2000"/>
            </a:lvl6pPr>
            <a:lvl7pPr indent="-355600" lvl="6" marL="3200400" algn="l">
              <a:lnSpc>
                <a:spcPct val="100000"/>
              </a:lnSpc>
              <a:spcBef>
                <a:spcPts val="400"/>
              </a:spcBef>
              <a:spcAft>
                <a:spcPts val="0"/>
              </a:spcAft>
              <a:buClr>
                <a:schemeClr val="lt1"/>
              </a:buClr>
              <a:buSzPts val="2000"/>
              <a:buChar char="•"/>
              <a:defRPr sz="2000"/>
            </a:lvl7pPr>
            <a:lvl8pPr indent="-355600" lvl="7" marL="3657600" algn="l">
              <a:lnSpc>
                <a:spcPct val="100000"/>
              </a:lnSpc>
              <a:spcBef>
                <a:spcPts val="400"/>
              </a:spcBef>
              <a:spcAft>
                <a:spcPts val="0"/>
              </a:spcAft>
              <a:buClr>
                <a:schemeClr val="lt1"/>
              </a:buClr>
              <a:buSzPts val="2000"/>
              <a:buChar char="•"/>
              <a:defRPr sz="2000"/>
            </a:lvl8pPr>
            <a:lvl9pPr indent="-355600" lvl="8" marL="4114800" algn="l">
              <a:lnSpc>
                <a:spcPct val="100000"/>
              </a:lnSpc>
              <a:spcBef>
                <a:spcPts val="400"/>
              </a:spcBef>
              <a:spcAft>
                <a:spcPts val="0"/>
              </a:spcAft>
              <a:buClr>
                <a:schemeClr val="lt1"/>
              </a:buClr>
              <a:buSzPts val="2000"/>
              <a:buChar char="•"/>
              <a:defRPr sz="2000"/>
            </a:lvl9pPr>
          </a:lstStyle>
          <a:p/>
        </p:txBody>
      </p:sp>
      <p:sp>
        <p:nvSpPr>
          <p:cNvPr id="143" name="Google Shape;143;g384fec2ab0f_0_157"/>
          <p:cNvSpPr txBox="1"/>
          <p:nvPr>
            <p:ph idx="2" type="body"/>
          </p:nvPr>
        </p:nvSpPr>
        <p:spPr>
          <a:xfrm>
            <a:off x="457200" y="1435100"/>
            <a:ext cx="3008400" cy="4691100"/>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lt1"/>
              </a:buClr>
              <a:buSzPts val="1400"/>
              <a:buNone/>
              <a:defRPr sz="1400"/>
            </a:lvl1pPr>
            <a:lvl2pPr indent="-228600" lvl="1" marL="914400" algn="l">
              <a:lnSpc>
                <a:spcPct val="100000"/>
              </a:lnSpc>
              <a:spcBef>
                <a:spcPts val="240"/>
              </a:spcBef>
              <a:spcAft>
                <a:spcPts val="0"/>
              </a:spcAft>
              <a:buClr>
                <a:schemeClr val="lt1"/>
              </a:buClr>
              <a:buSzPts val="1200"/>
              <a:buNone/>
              <a:defRPr sz="1200"/>
            </a:lvl2pPr>
            <a:lvl3pPr indent="-228600" lvl="2" marL="1371600" algn="l">
              <a:lnSpc>
                <a:spcPct val="100000"/>
              </a:lnSpc>
              <a:spcBef>
                <a:spcPts val="200"/>
              </a:spcBef>
              <a:spcAft>
                <a:spcPts val="0"/>
              </a:spcAft>
              <a:buClr>
                <a:schemeClr val="lt1"/>
              </a:buClr>
              <a:buSzPts val="1000"/>
              <a:buNone/>
              <a:defRPr sz="1000"/>
            </a:lvl3pPr>
            <a:lvl4pPr indent="-228600" lvl="3" marL="1828800" algn="l">
              <a:lnSpc>
                <a:spcPct val="100000"/>
              </a:lnSpc>
              <a:spcBef>
                <a:spcPts val="180"/>
              </a:spcBef>
              <a:spcAft>
                <a:spcPts val="0"/>
              </a:spcAft>
              <a:buClr>
                <a:schemeClr val="lt1"/>
              </a:buClr>
              <a:buSzPts val="900"/>
              <a:buNone/>
              <a:defRPr sz="900"/>
            </a:lvl4pPr>
            <a:lvl5pPr indent="-228600" lvl="4" marL="2286000" algn="l">
              <a:lnSpc>
                <a:spcPct val="100000"/>
              </a:lnSpc>
              <a:spcBef>
                <a:spcPts val="180"/>
              </a:spcBef>
              <a:spcAft>
                <a:spcPts val="0"/>
              </a:spcAft>
              <a:buClr>
                <a:schemeClr val="lt1"/>
              </a:buClr>
              <a:buSzPts val="900"/>
              <a:buNone/>
              <a:defRPr sz="900"/>
            </a:lvl5pPr>
            <a:lvl6pPr indent="-228600" lvl="5" marL="2743200" algn="l">
              <a:lnSpc>
                <a:spcPct val="100000"/>
              </a:lnSpc>
              <a:spcBef>
                <a:spcPts val="180"/>
              </a:spcBef>
              <a:spcAft>
                <a:spcPts val="0"/>
              </a:spcAft>
              <a:buClr>
                <a:schemeClr val="lt1"/>
              </a:buClr>
              <a:buSzPts val="900"/>
              <a:buNone/>
              <a:defRPr sz="900"/>
            </a:lvl6pPr>
            <a:lvl7pPr indent="-228600" lvl="6" marL="3200400" algn="l">
              <a:lnSpc>
                <a:spcPct val="100000"/>
              </a:lnSpc>
              <a:spcBef>
                <a:spcPts val="180"/>
              </a:spcBef>
              <a:spcAft>
                <a:spcPts val="0"/>
              </a:spcAft>
              <a:buClr>
                <a:schemeClr val="lt1"/>
              </a:buClr>
              <a:buSzPts val="900"/>
              <a:buNone/>
              <a:defRPr sz="900"/>
            </a:lvl7pPr>
            <a:lvl8pPr indent="-228600" lvl="7" marL="3657600" algn="l">
              <a:lnSpc>
                <a:spcPct val="100000"/>
              </a:lnSpc>
              <a:spcBef>
                <a:spcPts val="180"/>
              </a:spcBef>
              <a:spcAft>
                <a:spcPts val="0"/>
              </a:spcAft>
              <a:buClr>
                <a:schemeClr val="lt1"/>
              </a:buClr>
              <a:buSzPts val="900"/>
              <a:buNone/>
              <a:defRPr sz="900"/>
            </a:lvl8pPr>
            <a:lvl9pPr indent="-228600" lvl="8" marL="4114800" algn="l">
              <a:lnSpc>
                <a:spcPct val="100000"/>
              </a:lnSpc>
              <a:spcBef>
                <a:spcPts val="180"/>
              </a:spcBef>
              <a:spcAft>
                <a:spcPts val="0"/>
              </a:spcAft>
              <a:buClr>
                <a:schemeClr val="lt1"/>
              </a:buClr>
              <a:buSzPts val="900"/>
              <a:buNone/>
              <a:defRPr sz="900"/>
            </a:lvl9pPr>
          </a:lstStyle>
          <a:p/>
        </p:txBody>
      </p:sp>
      <p:sp>
        <p:nvSpPr>
          <p:cNvPr id="144" name="Google Shape;144;g384fec2ab0f_0_157"/>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5" name="Google Shape;145;g384fec2ab0f_0_157"/>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6" name="Google Shape;146;g384fec2ab0f_0_157"/>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47" name="Shape 147"/>
        <p:cNvGrpSpPr/>
        <p:nvPr/>
      </p:nvGrpSpPr>
      <p:grpSpPr>
        <a:xfrm>
          <a:off x="0" y="0"/>
          <a:ext cx="0" cy="0"/>
          <a:chOff x="0" y="0"/>
          <a:chExt cx="0" cy="0"/>
        </a:xfrm>
      </p:grpSpPr>
      <p:sp>
        <p:nvSpPr>
          <p:cNvPr id="148" name="Google Shape;148;g384fec2ab0f_0_164"/>
          <p:cNvSpPr txBox="1"/>
          <p:nvPr>
            <p:ph type="title"/>
          </p:nvPr>
        </p:nvSpPr>
        <p:spPr>
          <a:xfrm>
            <a:off x="1792288" y="4800600"/>
            <a:ext cx="5486400" cy="566700"/>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lt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9" name="Google Shape;149;g384fec2ab0f_0_164"/>
          <p:cNvSpPr/>
          <p:nvPr>
            <p:ph idx="2" type="pic"/>
          </p:nvPr>
        </p:nvSpPr>
        <p:spPr>
          <a:xfrm>
            <a:off x="1792288" y="612775"/>
            <a:ext cx="5486400" cy="4114800"/>
          </a:xfrm>
          <a:prstGeom prst="rect">
            <a:avLst/>
          </a:prstGeom>
          <a:noFill/>
          <a:ln>
            <a:noFill/>
          </a:ln>
        </p:spPr>
      </p:sp>
      <p:sp>
        <p:nvSpPr>
          <p:cNvPr id="150" name="Google Shape;150;g384fec2ab0f_0_164"/>
          <p:cNvSpPr txBox="1"/>
          <p:nvPr>
            <p:ph idx="1" type="body"/>
          </p:nvPr>
        </p:nvSpPr>
        <p:spPr>
          <a:xfrm>
            <a:off x="1792288" y="5367338"/>
            <a:ext cx="5486400" cy="804900"/>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lt1"/>
              </a:buClr>
              <a:buSzPts val="1400"/>
              <a:buNone/>
              <a:defRPr sz="1400"/>
            </a:lvl1pPr>
            <a:lvl2pPr indent="-228600" lvl="1" marL="914400" algn="l">
              <a:lnSpc>
                <a:spcPct val="100000"/>
              </a:lnSpc>
              <a:spcBef>
                <a:spcPts val="240"/>
              </a:spcBef>
              <a:spcAft>
                <a:spcPts val="0"/>
              </a:spcAft>
              <a:buClr>
                <a:schemeClr val="lt1"/>
              </a:buClr>
              <a:buSzPts val="1200"/>
              <a:buNone/>
              <a:defRPr sz="1200"/>
            </a:lvl2pPr>
            <a:lvl3pPr indent="-228600" lvl="2" marL="1371600" algn="l">
              <a:lnSpc>
                <a:spcPct val="100000"/>
              </a:lnSpc>
              <a:spcBef>
                <a:spcPts val="200"/>
              </a:spcBef>
              <a:spcAft>
                <a:spcPts val="0"/>
              </a:spcAft>
              <a:buClr>
                <a:schemeClr val="lt1"/>
              </a:buClr>
              <a:buSzPts val="1000"/>
              <a:buNone/>
              <a:defRPr sz="1000"/>
            </a:lvl3pPr>
            <a:lvl4pPr indent="-228600" lvl="3" marL="1828800" algn="l">
              <a:lnSpc>
                <a:spcPct val="100000"/>
              </a:lnSpc>
              <a:spcBef>
                <a:spcPts val="180"/>
              </a:spcBef>
              <a:spcAft>
                <a:spcPts val="0"/>
              </a:spcAft>
              <a:buClr>
                <a:schemeClr val="lt1"/>
              </a:buClr>
              <a:buSzPts val="900"/>
              <a:buNone/>
              <a:defRPr sz="900"/>
            </a:lvl4pPr>
            <a:lvl5pPr indent="-228600" lvl="4" marL="2286000" algn="l">
              <a:lnSpc>
                <a:spcPct val="100000"/>
              </a:lnSpc>
              <a:spcBef>
                <a:spcPts val="180"/>
              </a:spcBef>
              <a:spcAft>
                <a:spcPts val="0"/>
              </a:spcAft>
              <a:buClr>
                <a:schemeClr val="lt1"/>
              </a:buClr>
              <a:buSzPts val="900"/>
              <a:buNone/>
              <a:defRPr sz="900"/>
            </a:lvl5pPr>
            <a:lvl6pPr indent="-228600" lvl="5" marL="2743200" algn="l">
              <a:lnSpc>
                <a:spcPct val="100000"/>
              </a:lnSpc>
              <a:spcBef>
                <a:spcPts val="180"/>
              </a:spcBef>
              <a:spcAft>
                <a:spcPts val="0"/>
              </a:spcAft>
              <a:buClr>
                <a:schemeClr val="lt1"/>
              </a:buClr>
              <a:buSzPts val="900"/>
              <a:buNone/>
              <a:defRPr sz="900"/>
            </a:lvl6pPr>
            <a:lvl7pPr indent="-228600" lvl="6" marL="3200400" algn="l">
              <a:lnSpc>
                <a:spcPct val="100000"/>
              </a:lnSpc>
              <a:spcBef>
                <a:spcPts val="180"/>
              </a:spcBef>
              <a:spcAft>
                <a:spcPts val="0"/>
              </a:spcAft>
              <a:buClr>
                <a:schemeClr val="lt1"/>
              </a:buClr>
              <a:buSzPts val="900"/>
              <a:buNone/>
              <a:defRPr sz="900"/>
            </a:lvl7pPr>
            <a:lvl8pPr indent="-228600" lvl="7" marL="3657600" algn="l">
              <a:lnSpc>
                <a:spcPct val="100000"/>
              </a:lnSpc>
              <a:spcBef>
                <a:spcPts val="180"/>
              </a:spcBef>
              <a:spcAft>
                <a:spcPts val="0"/>
              </a:spcAft>
              <a:buClr>
                <a:schemeClr val="lt1"/>
              </a:buClr>
              <a:buSzPts val="900"/>
              <a:buNone/>
              <a:defRPr sz="900"/>
            </a:lvl8pPr>
            <a:lvl9pPr indent="-228600" lvl="8" marL="4114800" algn="l">
              <a:lnSpc>
                <a:spcPct val="100000"/>
              </a:lnSpc>
              <a:spcBef>
                <a:spcPts val="180"/>
              </a:spcBef>
              <a:spcAft>
                <a:spcPts val="0"/>
              </a:spcAft>
              <a:buClr>
                <a:schemeClr val="lt1"/>
              </a:buClr>
              <a:buSzPts val="900"/>
              <a:buNone/>
              <a:defRPr sz="900"/>
            </a:lvl9pPr>
          </a:lstStyle>
          <a:p/>
        </p:txBody>
      </p:sp>
      <p:sp>
        <p:nvSpPr>
          <p:cNvPr id="151" name="Google Shape;151;g384fec2ab0f_0_164"/>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2" name="Google Shape;152;g384fec2ab0f_0_164"/>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3" name="Google Shape;153;g384fec2ab0f_0_164"/>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54" name="Shape 154"/>
        <p:cNvGrpSpPr/>
        <p:nvPr/>
      </p:nvGrpSpPr>
      <p:grpSpPr>
        <a:xfrm>
          <a:off x="0" y="0"/>
          <a:ext cx="0" cy="0"/>
          <a:chOff x="0" y="0"/>
          <a:chExt cx="0" cy="0"/>
        </a:xfrm>
      </p:grpSpPr>
      <p:sp>
        <p:nvSpPr>
          <p:cNvPr id="155" name="Google Shape;155;g384fec2ab0f_0_17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6" name="Google Shape;156;g384fec2ab0f_0_171"/>
          <p:cNvSpPr txBox="1"/>
          <p:nvPr>
            <p:ph idx="1" type="body"/>
          </p:nvPr>
        </p:nvSpPr>
        <p:spPr>
          <a:xfrm rot="5400000">
            <a:off x="2308951" y="-251550"/>
            <a:ext cx="4526100" cy="82296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lt1"/>
              </a:buClr>
              <a:buSzPts val="1800"/>
              <a:buChar char="•"/>
              <a:defRPr/>
            </a:lvl1pPr>
            <a:lvl2pPr indent="-342900" lvl="1" marL="914400" algn="l">
              <a:lnSpc>
                <a:spcPct val="100000"/>
              </a:lnSpc>
              <a:spcBef>
                <a:spcPts val="360"/>
              </a:spcBef>
              <a:spcAft>
                <a:spcPts val="0"/>
              </a:spcAft>
              <a:buClr>
                <a:schemeClr val="lt1"/>
              </a:buClr>
              <a:buSzPts val="1800"/>
              <a:buChar char="–"/>
              <a:defRPr/>
            </a:lvl2pPr>
            <a:lvl3pPr indent="-342900" lvl="2" marL="1371600" algn="l">
              <a:lnSpc>
                <a:spcPct val="100000"/>
              </a:lnSpc>
              <a:spcBef>
                <a:spcPts val="360"/>
              </a:spcBef>
              <a:spcAft>
                <a:spcPts val="0"/>
              </a:spcAft>
              <a:buClr>
                <a:schemeClr val="lt1"/>
              </a:buClr>
              <a:buSzPts val="1800"/>
              <a:buChar char="•"/>
              <a:defRPr/>
            </a:lvl3pPr>
            <a:lvl4pPr indent="-342900" lvl="3" marL="1828800" algn="l">
              <a:lnSpc>
                <a:spcPct val="100000"/>
              </a:lnSpc>
              <a:spcBef>
                <a:spcPts val="360"/>
              </a:spcBef>
              <a:spcAft>
                <a:spcPts val="0"/>
              </a:spcAft>
              <a:buClr>
                <a:schemeClr val="lt1"/>
              </a:buClr>
              <a:buSzPts val="1800"/>
              <a:buChar char="–"/>
              <a:defRPr/>
            </a:lvl4pPr>
            <a:lvl5pPr indent="-342900" lvl="4" marL="2286000" algn="l">
              <a:lnSpc>
                <a:spcPct val="100000"/>
              </a:lnSpc>
              <a:spcBef>
                <a:spcPts val="360"/>
              </a:spcBef>
              <a:spcAft>
                <a:spcPts val="0"/>
              </a:spcAft>
              <a:buClr>
                <a:schemeClr val="lt1"/>
              </a:buClr>
              <a:buSzPts val="1800"/>
              <a:buChar char="»"/>
              <a:defRPr/>
            </a:lvl5pPr>
            <a:lvl6pPr indent="-342900" lvl="5" marL="2743200" algn="l">
              <a:lnSpc>
                <a:spcPct val="100000"/>
              </a:lnSpc>
              <a:spcBef>
                <a:spcPts val="360"/>
              </a:spcBef>
              <a:spcAft>
                <a:spcPts val="0"/>
              </a:spcAft>
              <a:buClr>
                <a:schemeClr val="lt1"/>
              </a:buClr>
              <a:buSzPts val="1800"/>
              <a:buChar char="•"/>
              <a:defRPr/>
            </a:lvl6pPr>
            <a:lvl7pPr indent="-342900" lvl="6" marL="3200400" algn="l">
              <a:lnSpc>
                <a:spcPct val="100000"/>
              </a:lnSpc>
              <a:spcBef>
                <a:spcPts val="360"/>
              </a:spcBef>
              <a:spcAft>
                <a:spcPts val="0"/>
              </a:spcAft>
              <a:buClr>
                <a:schemeClr val="lt1"/>
              </a:buClr>
              <a:buSzPts val="1800"/>
              <a:buChar char="•"/>
              <a:defRPr/>
            </a:lvl7pPr>
            <a:lvl8pPr indent="-342900" lvl="7" marL="3657600" algn="l">
              <a:lnSpc>
                <a:spcPct val="100000"/>
              </a:lnSpc>
              <a:spcBef>
                <a:spcPts val="360"/>
              </a:spcBef>
              <a:spcAft>
                <a:spcPts val="0"/>
              </a:spcAft>
              <a:buClr>
                <a:schemeClr val="lt1"/>
              </a:buClr>
              <a:buSzPts val="1800"/>
              <a:buChar char="•"/>
              <a:defRPr/>
            </a:lvl8pPr>
            <a:lvl9pPr indent="-342900" lvl="8" marL="4114800" algn="l">
              <a:lnSpc>
                <a:spcPct val="100000"/>
              </a:lnSpc>
              <a:spcBef>
                <a:spcPts val="360"/>
              </a:spcBef>
              <a:spcAft>
                <a:spcPts val="0"/>
              </a:spcAft>
              <a:buClr>
                <a:schemeClr val="lt1"/>
              </a:buClr>
              <a:buSzPts val="1800"/>
              <a:buChar char="•"/>
              <a:defRPr/>
            </a:lvl9pPr>
          </a:lstStyle>
          <a:p/>
        </p:txBody>
      </p:sp>
      <p:sp>
        <p:nvSpPr>
          <p:cNvPr id="157" name="Google Shape;157;g384fec2ab0f_0_171"/>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8" name="Google Shape;158;g384fec2ab0f_0_171"/>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9" name="Google Shape;159;g384fec2ab0f_0_171"/>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60" name="Shape 160"/>
        <p:cNvGrpSpPr/>
        <p:nvPr/>
      </p:nvGrpSpPr>
      <p:grpSpPr>
        <a:xfrm>
          <a:off x="0" y="0"/>
          <a:ext cx="0" cy="0"/>
          <a:chOff x="0" y="0"/>
          <a:chExt cx="0" cy="0"/>
        </a:xfrm>
      </p:grpSpPr>
      <p:sp>
        <p:nvSpPr>
          <p:cNvPr id="161" name="Google Shape;161;g384fec2ab0f_0_177"/>
          <p:cNvSpPr txBox="1"/>
          <p:nvPr>
            <p:ph type="title"/>
          </p:nvPr>
        </p:nvSpPr>
        <p:spPr>
          <a:xfrm rot="5400000">
            <a:off x="4732351" y="2171689"/>
            <a:ext cx="5851500" cy="20574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2" name="Google Shape;162;g384fec2ab0f_0_177"/>
          <p:cNvSpPr txBox="1"/>
          <p:nvPr>
            <p:ph idx="1" type="body"/>
          </p:nvPr>
        </p:nvSpPr>
        <p:spPr>
          <a:xfrm rot="5400000">
            <a:off x="541350" y="190487"/>
            <a:ext cx="5851500" cy="60198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lt1"/>
              </a:buClr>
              <a:buSzPts val="1800"/>
              <a:buChar char="•"/>
              <a:defRPr/>
            </a:lvl1pPr>
            <a:lvl2pPr indent="-342900" lvl="1" marL="914400" algn="l">
              <a:lnSpc>
                <a:spcPct val="100000"/>
              </a:lnSpc>
              <a:spcBef>
                <a:spcPts val="360"/>
              </a:spcBef>
              <a:spcAft>
                <a:spcPts val="0"/>
              </a:spcAft>
              <a:buClr>
                <a:schemeClr val="lt1"/>
              </a:buClr>
              <a:buSzPts val="1800"/>
              <a:buChar char="–"/>
              <a:defRPr/>
            </a:lvl2pPr>
            <a:lvl3pPr indent="-342900" lvl="2" marL="1371600" algn="l">
              <a:lnSpc>
                <a:spcPct val="100000"/>
              </a:lnSpc>
              <a:spcBef>
                <a:spcPts val="360"/>
              </a:spcBef>
              <a:spcAft>
                <a:spcPts val="0"/>
              </a:spcAft>
              <a:buClr>
                <a:schemeClr val="lt1"/>
              </a:buClr>
              <a:buSzPts val="1800"/>
              <a:buChar char="•"/>
              <a:defRPr/>
            </a:lvl3pPr>
            <a:lvl4pPr indent="-342900" lvl="3" marL="1828800" algn="l">
              <a:lnSpc>
                <a:spcPct val="100000"/>
              </a:lnSpc>
              <a:spcBef>
                <a:spcPts val="360"/>
              </a:spcBef>
              <a:spcAft>
                <a:spcPts val="0"/>
              </a:spcAft>
              <a:buClr>
                <a:schemeClr val="lt1"/>
              </a:buClr>
              <a:buSzPts val="1800"/>
              <a:buChar char="–"/>
              <a:defRPr/>
            </a:lvl4pPr>
            <a:lvl5pPr indent="-342900" lvl="4" marL="2286000" algn="l">
              <a:lnSpc>
                <a:spcPct val="100000"/>
              </a:lnSpc>
              <a:spcBef>
                <a:spcPts val="360"/>
              </a:spcBef>
              <a:spcAft>
                <a:spcPts val="0"/>
              </a:spcAft>
              <a:buClr>
                <a:schemeClr val="lt1"/>
              </a:buClr>
              <a:buSzPts val="1800"/>
              <a:buChar char="»"/>
              <a:defRPr/>
            </a:lvl5pPr>
            <a:lvl6pPr indent="-342900" lvl="5" marL="2743200" algn="l">
              <a:lnSpc>
                <a:spcPct val="100000"/>
              </a:lnSpc>
              <a:spcBef>
                <a:spcPts val="360"/>
              </a:spcBef>
              <a:spcAft>
                <a:spcPts val="0"/>
              </a:spcAft>
              <a:buClr>
                <a:schemeClr val="lt1"/>
              </a:buClr>
              <a:buSzPts val="1800"/>
              <a:buChar char="•"/>
              <a:defRPr/>
            </a:lvl6pPr>
            <a:lvl7pPr indent="-342900" lvl="6" marL="3200400" algn="l">
              <a:lnSpc>
                <a:spcPct val="100000"/>
              </a:lnSpc>
              <a:spcBef>
                <a:spcPts val="360"/>
              </a:spcBef>
              <a:spcAft>
                <a:spcPts val="0"/>
              </a:spcAft>
              <a:buClr>
                <a:schemeClr val="lt1"/>
              </a:buClr>
              <a:buSzPts val="1800"/>
              <a:buChar char="•"/>
              <a:defRPr/>
            </a:lvl7pPr>
            <a:lvl8pPr indent="-342900" lvl="7" marL="3657600" algn="l">
              <a:lnSpc>
                <a:spcPct val="100000"/>
              </a:lnSpc>
              <a:spcBef>
                <a:spcPts val="360"/>
              </a:spcBef>
              <a:spcAft>
                <a:spcPts val="0"/>
              </a:spcAft>
              <a:buClr>
                <a:schemeClr val="lt1"/>
              </a:buClr>
              <a:buSzPts val="1800"/>
              <a:buChar char="•"/>
              <a:defRPr/>
            </a:lvl8pPr>
            <a:lvl9pPr indent="-342900" lvl="8" marL="4114800" algn="l">
              <a:lnSpc>
                <a:spcPct val="100000"/>
              </a:lnSpc>
              <a:spcBef>
                <a:spcPts val="360"/>
              </a:spcBef>
              <a:spcAft>
                <a:spcPts val="0"/>
              </a:spcAft>
              <a:buClr>
                <a:schemeClr val="lt1"/>
              </a:buClr>
              <a:buSzPts val="1800"/>
              <a:buChar char="•"/>
              <a:defRPr/>
            </a:lvl9pPr>
          </a:lstStyle>
          <a:p/>
        </p:txBody>
      </p:sp>
      <p:sp>
        <p:nvSpPr>
          <p:cNvPr id="163" name="Google Shape;163;g384fec2ab0f_0_177"/>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4" name="Google Shape;164;g384fec2ab0f_0_177"/>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5" name="Google Shape;165;g384fec2ab0f_0_177"/>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ímdia" showMasterSp="0" type="title">
  <p:cSld name="TITLE">
    <p:spTree>
      <p:nvGrpSpPr>
        <p:cNvPr id="177" name="Shape 177"/>
        <p:cNvGrpSpPr/>
        <p:nvPr/>
      </p:nvGrpSpPr>
      <p:grpSpPr>
        <a:xfrm>
          <a:off x="0" y="0"/>
          <a:ext cx="0" cy="0"/>
          <a:chOff x="0" y="0"/>
          <a:chExt cx="0" cy="0"/>
        </a:xfrm>
      </p:grpSpPr>
      <p:grpSp>
        <p:nvGrpSpPr>
          <p:cNvPr id="178" name="Google Shape;178;g3a2f67856bb_0_943"/>
          <p:cNvGrpSpPr/>
          <p:nvPr/>
        </p:nvGrpSpPr>
        <p:grpSpPr>
          <a:xfrm>
            <a:off x="-12701" y="0"/>
            <a:ext cx="9173370" cy="6856215"/>
            <a:chOff x="-16934" y="0"/>
            <a:chExt cx="12231160" cy="6856215"/>
          </a:xfrm>
        </p:grpSpPr>
        <p:pic>
          <p:nvPicPr>
            <p:cNvPr descr="HD-PanelTitleR1.png" id="179" name="Google Shape;179;g3a2f67856bb_0_943"/>
            <p:cNvPicPr preferRelativeResize="0"/>
            <p:nvPr/>
          </p:nvPicPr>
          <p:blipFill rotWithShape="1">
            <a:blip r:embed="rId2">
              <a:alphaModFix/>
            </a:blip>
            <a:srcRect b="0" l="0" r="0" t="0"/>
            <a:stretch/>
          </p:blipFill>
          <p:spPr>
            <a:xfrm>
              <a:off x="0" y="0"/>
              <a:ext cx="12188827" cy="6856215"/>
            </a:xfrm>
            <a:prstGeom prst="rect">
              <a:avLst/>
            </a:prstGeom>
            <a:noFill/>
            <a:ln>
              <a:noFill/>
            </a:ln>
          </p:spPr>
        </p:pic>
        <p:sp>
          <p:nvSpPr>
            <p:cNvPr id="180" name="Google Shape;180;g3a2f67856bb_0_943"/>
            <p:cNvSpPr/>
            <p:nvPr/>
          </p:nvSpPr>
          <p:spPr>
            <a:xfrm>
              <a:off x="2328332" y="1540931"/>
              <a:ext cx="7543800" cy="3835500"/>
            </a:xfrm>
            <a:prstGeom prst="rect">
              <a:avLst/>
            </a:prstGeom>
            <a:noFill/>
            <a:ln cap="flat" cmpd="sng" w="15875">
              <a:solidFill>
                <a:schemeClr val="accen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HDRibbonTitle-UniformTrim.png" id="181" name="Google Shape;181;g3a2f67856bb_0_943"/>
            <p:cNvPicPr preferRelativeResize="0"/>
            <p:nvPr/>
          </p:nvPicPr>
          <p:blipFill rotWithShape="1">
            <a:blip r:embed="rId3">
              <a:alphaModFix/>
            </a:blip>
            <a:srcRect b="0" l="0" r="0" t="0"/>
            <a:stretch/>
          </p:blipFill>
          <p:spPr>
            <a:xfrm>
              <a:off x="-16934" y="3147609"/>
              <a:ext cx="2478024" cy="612648"/>
            </a:xfrm>
            <a:prstGeom prst="rect">
              <a:avLst/>
            </a:prstGeom>
            <a:noFill/>
            <a:ln>
              <a:noFill/>
            </a:ln>
          </p:spPr>
        </p:pic>
        <p:pic>
          <p:nvPicPr>
            <p:cNvPr descr="HDRibbonTitle-UniformTrim.png" id="182" name="Google Shape;182;g3a2f67856bb_0_943"/>
            <p:cNvPicPr preferRelativeResize="0"/>
            <p:nvPr/>
          </p:nvPicPr>
          <p:blipFill rotWithShape="1">
            <a:blip r:embed="rId3">
              <a:alphaModFix/>
            </a:blip>
            <a:srcRect b="0" l="0" r="0" t="0"/>
            <a:stretch/>
          </p:blipFill>
          <p:spPr>
            <a:xfrm>
              <a:off x="9736202" y="3147609"/>
              <a:ext cx="2478024" cy="612648"/>
            </a:xfrm>
            <a:prstGeom prst="rect">
              <a:avLst/>
            </a:prstGeom>
            <a:noFill/>
            <a:ln>
              <a:noFill/>
            </a:ln>
          </p:spPr>
        </p:pic>
      </p:grpSp>
      <p:sp>
        <p:nvSpPr>
          <p:cNvPr id="183" name="Google Shape;183;g3a2f67856bb_0_943"/>
          <p:cNvSpPr txBox="1"/>
          <p:nvPr>
            <p:ph type="ctrTitle"/>
          </p:nvPr>
        </p:nvSpPr>
        <p:spPr>
          <a:xfrm>
            <a:off x="2019299" y="1871131"/>
            <a:ext cx="5111700" cy="1515600"/>
          </a:xfrm>
          <a:prstGeom prst="rect">
            <a:avLst/>
          </a:prstGeom>
          <a:noFill/>
          <a:ln>
            <a:noFill/>
          </a:ln>
        </p:spPr>
        <p:txBody>
          <a:bodyPr anchorCtr="0" anchor="b" bIns="45700" lIns="91425" spcFirstLastPara="1" rIns="91425" wrap="square" tIns="45700">
            <a:noAutofit/>
          </a:bodyPr>
          <a:lstStyle>
            <a:lvl1pPr lvl="0" algn="ctr">
              <a:spcBef>
                <a:spcPts val="0"/>
              </a:spcBef>
              <a:spcAft>
                <a:spcPts val="0"/>
              </a:spcAft>
              <a:buClr>
                <a:srgbClr val="262626"/>
              </a:buClr>
              <a:buSzPts val="5400"/>
              <a:buFont typeface="Garamond"/>
              <a:buNone/>
              <a:defRPr sz="54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4" name="Google Shape;184;g3a2f67856bb_0_943"/>
          <p:cNvSpPr txBox="1"/>
          <p:nvPr>
            <p:ph idx="1" type="subTitle"/>
          </p:nvPr>
        </p:nvSpPr>
        <p:spPr>
          <a:xfrm>
            <a:off x="2019299" y="3657597"/>
            <a:ext cx="5111700" cy="1320900"/>
          </a:xfrm>
          <a:prstGeom prst="rect">
            <a:avLst/>
          </a:prstGeom>
          <a:noFill/>
          <a:ln>
            <a:noFill/>
          </a:ln>
        </p:spPr>
        <p:txBody>
          <a:bodyPr anchorCtr="0" anchor="t" bIns="45700" lIns="91425" spcFirstLastPara="1" rIns="91425" wrap="square" tIns="45700">
            <a:normAutofit/>
          </a:bodyPr>
          <a:lstStyle>
            <a:lvl1pPr lvl="0" algn="ctr">
              <a:spcBef>
                <a:spcPts val="420"/>
              </a:spcBef>
              <a:spcAft>
                <a:spcPts val="0"/>
              </a:spcAft>
              <a:buSzPts val="2415"/>
              <a:buNone/>
              <a:defRPr sz="2100">
                <a:solidFill>
                  <a:schemeClr val="dk1"/>
                </a:solidFill>
              </a:defRPr>
            </a:lvl1pPr>
            <a:lvl2pPr lvl="1" algn="ctr">
              <a:spcBef>
                <a:spcPts val="600"/>
              </a:spcBef>
              <a:spcAft>
                <a:spcPts val="0"/>
              </a:spcAft>
              <a:buSzPts val="2300"/>
              <a:buNone/>
              <a:defRPr>
                <a:solidFill>
                  <a:srgbClr val="888888"/>
                </a:solidFill>
              </a:defRPr>
            </a:lvl2pPr>
            <a:lvl3pPr lvl="2" algn="ctr">
              <a:spcBef>
                <a:spcPts val="600"/>
              </a:spcBef>
              <a:spcAft>
                <a:spcPts val="0"/>
              </a:spcAft>
              <a:buSzPts val="2070"/>
              <a:buNone/>
              <a:defRPr>
                <a:solidFill>
                  <a:srgbClr val="888888"/>
                </a:solidFill>
              </a:defRPr>
            </a:lvl3pPr>
            <a:lvl4pPr lvl="3" algn="ctr">
              <a:spcBef>
                <a:spcPts val="600"/>
              </a:spcBef>
              <a:spcAft>
                <a:spcPts val="0"/>
              </a:spcAft>
              <a:buSzPts val="1840"/>
              <a:buNone/>
              <a:defRPr>
                <a:solidFill>
                  <a:srgbClr val="888888"/>
                </a:solidFill>
              </a:defRPr>
            </a:lvl4pPr>
            <a:lvl5pPr lvl="4" algn="ctr">
              <a:spcBef>
                <a:spcPts val="600"/>
              </a:spcBef>
              <a:spcAft>
                <a:spcPts val="0"/>
              </a:spcAft>
              <a:buSzPts val="1610"/>
              <a:buNone/>
              <a:defRPr>
                <a:solidFill>
                  <a:srgbClr val="888888"/>
                </a:solidFill>
              </a:defRPr>
            </a:lvl5pPr>
            <a:lvl6pPr lvl="5" algn="ctr">
              <a:spcBef>
                <a:spcPts val="600"/>
              </a:spcBef>
              <a:spcAft>
                <a:spcPts val="0"/>
              </a:spcAft>
              <a:buSzPts val="1610"/>
              <a:buNone/>
              <a:defRPr>
                <a:solidFill>
                  <a:srgbClr val="888888"/>
                </a:solidFill>
              </a:defRPr>
            </a:lvl6pPr>
            <a:lvl7pPr lvl="6" algn="ctr">
              <a:spcBef>
                <a:spcPts val="600"/>
              </a:spcBef>
              <a:spcAft>
                <a:spcPts val="0"/>
              </a:spcAft>
              <a:buSzPts val="1610"/>
              <a:buNone/>
              <a:defRPr>
                <a:solidFill>
                  <a:srgbClr val="888888"/>
                </a:solidFill>
              </a:defRPr>
            </a:lvl7pPr>
            <a:lvl8pPr lvl="7" algn="ctr">
              <a:spcBef>
                <a:spcPts val="600"/>
              </a:spcBef>
              <a:spcAft>
                <a:spcPts val="0"/>
              </a:spcAft>
              <a:buSzPts val="1610"/>
              <a:buNone/>
              <a:defRPr>
                <a:solidFill>
                  <a:srgbClr val="888888"/>
                </a:solidFill>
              </a:defRPr>
            </a:lvl8pPr>
            <a:lvl9pPr lvl="8" algn="ctr">
              <a:spcBef>
                <a:spcPts val="600"/>
              </a:spcBef>
              <a:spcAft>
                <a:spcPts val="600"/>
              </a:spcAft>
              <a:buSzPts val="1610"/>
              <a:buNone/>
              <a:defRPr>
                <a:solidFill>
                  <a:srgbClr val="888888"/>
                </a:solidFill>
              </a:defRPr>
            </a:lvl9pPr>
          </a:lstStyle>
          <a:p/>
        </p:txBody>
      </p:sp>
      <p:sp>
        <p:nvSpPr>
          <p:cNvPr id="185" name="Google Shape;185;g3a2f67856bb_0_943"/>
          <p:cNvSpPr txBox="1"/>
          <p:nvPr>
            <p:ph idx="10" type="dt"/>
          </p:nvPr>
        </p:nvSpPr>
        <p:spPr>
          <a:xfrm>
            <a:off x="5987424" y="5037663"/>
            <a:ext cx="673200" cy="27930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6" name="Google Shape;186;g3a2f67856bb_0_943"/>
          <p:cNvSpPr txBox="1"/>
          <p:nvPr>
            <p:ph idx="11" type="ftr"/>
          </p:nvPr>
        </p:nvSpPr>
        <p:spPr>
          <a:xfrm>
            <a:off x="2019298" y="5037663"/>
            <a:ext cx="3911100" cy="2793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7" name="Google Shape;187;g3a2f67856bb_0_943"/>
          <p:cNvSpPr txBox="1"/>
          <p:nvPr>
            <p:ph idx="12" type="sldNum"/>
          </p:nvPr>
        </p:nvSpPr>
        <p:spPr>
          <a:xfrm>
            <a:off x="6717675" y="5037663"/>
            <a:ext cx="413400" cy="27930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cxnSp>
        <p:nvCxnSpPr>
          <p:cNvPr id="188" name="Google Shape;188;g3a2f67856bb_0_943"/>
          <p:cNvCxnSpPr/>
          <p:nvPr/>
        </p:nvCxnSpPr>
        <p:spPr>
          <a:xfrm>
            <a:off x="2019299" y="3522131"/>
            <a:ext cx="5111700" cy="0"/>
          </a:xfrm>
          <a:prstGeom prst="straightConnector1">
            <a:avLst/>
          </a:prstGeom>
          <a:noFill/>
          <a:ln cap="flat" cmpd="sng" w="15875">
            <a:solidFill>
              <a:schemeClr val="accent1"/>
            </a:solidFill>
            <a:prstDash val="solid"/>
            <a:round/>
            <a:headEnd len="sm" w="sm" type="none"/>
            <a:tailEnd len="sm" w="sm" type="none"/>
          </a:ln>
        </p:spPr>
      </p:cxn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ím és tartalom" type="obj">
  <p:cSld name="OBJECT">
    <p:spTree>
      <p:nvGrpSpPr>
        <p:cNvPr id="189" name="Shape 189"/>
        <p:cNvGrpSpPr/>
        <p:nvPr/>
      </p:nvGrpSpPr>
      <p:grpSpPr>
        <a:xfrm>
          <a:off x="0" y="0"/>
          <a:ext cx="0" cy="0"/>
          <a:chOff x="0" y="0"/>
          <a:chExt cx="0" cy="0"/>
        </a:xfrm>
      </p:grpSpPr>
      <p:cxnSp>
        <p:nvCxnSpPr>
          <p:cNvPr id="190" name="Google Shape;190;g3a2f67856bb_0_955"/>
          <p:cNvCxnSpPr/>
          <p:nvPr/>
        </p:nvCxnSpPr>
        <p:spPr>
          <a:xfrm>
            <a:off x="1047127" y="2421466"/>
            <a:ext cx="7055700" cy="0"/>
          </a:xfrm>
          <a:prstGeom prst="straightConnector1">
            <a:avLst/>
          </a:prstGeom>
          <a:noFill/>
          <a:ln cap="flat" cmpd="sng" w="15875">
            <a:solidFill>
              <a:schemeClr val="accent1"/>
            </a:solidFill>
            <a:prstDash val="solid"/>
            <a:round/>
            <a:headEnd len="sm" w="sm" type="none"/>
            <a:tailEnd len="sm" w="sm" type="none"/>
          </a:ln>
        </p:spPr>
      </p:cxnSp>
      <p:sp>
        <p:nvSpPr>
          <p:cNvPr id="191" name="Google Shape;191;g3a2f67856bb_0_955"/>
          <p:cNvSpPr txBox="1"/>
          <p:nvPr>
            <p:ph type="title"/>
          </p:nvPr>
        </p:nvSpPr>
        <p:spPr>
          <a:xfrm>
            <a:off x="971552" y="982132"/>
            <a:ext cx="7200900" cy="13038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rgbClr val="262626"/>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2" name="Google Shape;192;g3a2f67856bb_0_955"/>
          <p:cNvSpPr txBox="1"/>
          <p:nvPr>
            <p:ph idx="1" type="body"/>
          </p:nvPr>
        </p:nvSpPr>
        <p:spPr>
          <a:xfrm>
            <a:off x="971551" y="2556932"/>
            <a:ext cx="7200900" cy="3318900"/>
          </a:xfrm>
          <a:prstGeom prst="rect">
            <a:avLst/>
          </a:prstGeom>
          <a:noFill/>
          <a:ln>
            <a:noFill/>
          </a:ln>
        </p:spPr>
        <p:txBody>
          <a:bodyPr anchorCtr="0" anchor="t" bIns="45700" lIns="91425" spcFirstLastPara="1" rIns="91425" wrap="square" tIns="45700">
            <a:normAutofit/>
          </a:bodyPr>
          <a:lstStyle>
            <a:lvl1pPr indent="-360045" lvl="0" marL="457200" algn="l">
              <a:spcBef>
                <a:spcPts val="360"/>
              </a:spcBef>
              <a:spcAft>
                <a:spcPts val="0"/>
              </a:spcAft>
              <a:buSzPts val="2070"/>
              <a:buChar char="•"/>
              <a:defRPr/>
            </a:lvl1pPr>
            <a:lvl2pPr indent="-360044" lvl="1" marL="914400" algn="l">
              <a:spcBef>
                <a:spcPts val="600"/>
              </a:spcBef>
              <a:spcAft>
                <a:spcPts val="0"/>
              </a:spcAft>
              <a:buSzPts val="2070"/>
              <a:buChar char="•"/>
              <a:defRPr/>
            </a:lvl2pPr>
            <a:lvl3pPr indent="-360044" lvl="2" marL="1371600" algn="l">
              <a:spcBef>
                <a:spcPts val="600"/>
              </a:spcBef>
              <a:spcAft>
                <a:spcPts val="0"/>
              </a:spcAft>
              <a:buSzPts val="2070"/>
              <a:buChar char="•"/>
              <a:defRPr/>
            </a:lvl3pPr>
            <a:lvl4pPr indent="-360044" lvl="3" marL="1828800" algn="l">
              <a:spcBef>
                <a:spcPts val="600"/>
              </a:spcBef>
              <a:spcAft>
                <a:spcPts val="0"/>
              </a:spcAft>
              <a:buSzPts val="2070"/>
              <a:buChar char="•"/>
              <a:defRPr/>
            </a:lvl4pPr>
            <a:lvl5pPr indent="-360045" lvl="4" marL="2286000" algn="l">
              <a:spcBef>
                <a:spcPts val="600"/>
              </a:spcBef>
              <a:spcAft>
                <a:spcPts val="0"/>
              </a:spcAft>
              <a:buSzPts val="2070"/>
              <a:buChar char="•"/>
              <a:defRPr/>
            </a:lvl5pPr>
            <a:lvl6pPr indent="-360045" lvl="5" marL="2743200" algn="l">
              <a:spcBef>
                <a:spcPts val="600"/>
              </a:spcBef>
              <a:spcAft>
                <a:spcPts val="0"/>
              </a:spcAft>
              <a:buSzPts val="2070"/>
              <a:buChar char="•"/>
              <a:defRPr/>
            </a:lvl6pPr>
            <a:lvl7pPr indent="-360045" lvl="6" marL="3200400" algn="l">
              <a:spcBef>
                <a:spcPts val="600"/>
              </a:spcBef>
              <a:spcAft>
                <a:spcPts val="0"/>
              </a:spcAft>
              <a:buSzPts val="2070"/>
              <a:buChar char="•"/>
              <a:defRPr/>
            </a:lvl7pPr>
            <a:lvl8pPr indent="-360045" lvl="7" marL="3657600" algn="l">
              <a:spcBef>
                <a:spcPts val="600"/>
              </a:spcBef>
              <a:spcAft>
                <a:spcPts val="0"/>
              </a:spcAft>
              <a:buSzPts val="2070"/>
              <a:buChar char="•"/>
              <a:defRPr/>
            </a:lvl8pPr>
            <a:lvl9pPr indent="-360045" lvl="8" marL="4114800" algn="l">
              <a:spcBef>
                <a:spcPts val="600"/>
              </a:spcBef>
              <a:spcAft>
                <a:spcPts val="600"/>
              </a:spcAft>
              <a:buSzPts val="2070"/>
              <a:buChar char="•"/>
              <a:defRPr/>
            </a:lvl9pPr>
          </a:lstStyle>
          <a:p/>
        </p:txBody>
      </p:sp>
      <p:sp>
        <p:nvSpPr>
          <p:cNvPr id="193" name="Google Shape;193;g3a2f67856bb_0_955"/>
          <p:cNvSpPr txBox="1"/>
          <p:nvPr>
            <p:ph idx="10" type="dt"/>
          </p:nvPr>
        </p:nvSpPr>
        <p:spPr>
          <a:xfrm>
            <a:off x="6508126" y="5969000"/>
            <a:ext cx="1200300" cy="27930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4" name="Google Shape;194;g3a2f67856bb_0_955"/>
          <p:cNvSpPr txBox="1"/>
          <p:nvPr>
            <p:ph idx="11" type="ftr"/>
          </p:nvPr>
        </p:nvSpPr>
        <p:spPr>
          <a:xfrm>
            <a:off x="971551" y="5969000"/>
            <a:ext cx="5479500" cy="2793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5" name="Google Shape;195;g3a2f67856bb_0_955"/>
          <p:cNvSpPr txBox="1"/>
          <p:nvPr>
            <p:ph idx="12" type="sldNum"/>
          </p:nvPr>
        </p:nvSpPr>
        <p:spPr>
          <a:xfrm>
            <a:off x="7765426" y="5969000"/>
            <a:ext cx="407100" cy="27930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Kép képaláírással" type="picTx">
  <p:cSld name="PICTURE_WITH_CAPTION_TEXT">
    <p:spTree>
      <p:nvGrpSpPr>
        <p:cNvPr id="196" name="Shape 196"/>
        <p:cNvGrpSpPr/>
        <p:nvPr/>
      </p:nvGrpSpPr>
      <p:grpSpPr>
        <a:xfrm>
          <a:off x="0" y="0"/>
          <a:ext cx="0" cy="0"/>
          <a:chOff x="0" y="0"/>
          <a:chExt cx="0" cy="0"/>
        </a:xfrm>
      </p:grpSpPr>
      <p:sp>
        <p:nvSpPr>
          <p:cNvPr id="197" name="Google Shape;197;g3a2f67856bb_0_962"/>
          <p:cNvSpPr txBox="1"/>
          <p:nvPr>
            <p:ph type="title"/>
          </p:nvPr>
        </p:nvSpPr>
        <p:spPr>
          <a:xfrm>
            <a:off x="971549" y="1883832"/>
            <a:ext cx="4681200" cy="1371600"/>
          </a:xfrm>
          <a:prstGeom prst="rect">
            <a:avLst/>
          </a:prstGeom>
          <a:noFill/>
          <a:ln>
            <a:noFill/>
          </a:ln>
        </p:spPr>
        <p:txBody>
          <a:bodyPr anchorCtr="0" anchor="b" bIns="45700" lIns="91425" spcFirstLastPara="1" rIns="91425" wrap="square" tIns="45700">
            <a:normAutofit/>
          </a:bodyPr>
          <a:lstStyle>
            <a:lvl1pPr lvl="0" algn="ctr">
              <a:spcBef>
                <a:spcPts val="0"/>
              </a:spcBef>
              <a:spcAft>
                <a:spcPts val="0"/>
              </a:spcAft>
              <a:buClr>
                <a:srgbClr val="262626"/>
              </a:buClr>
              <a:buSzPts val="2800"/>
              <a:buFont typeface="Garamond"/>
              <a:buNone/>
              <a:defRPr b="0" sz="28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8" name="Google Shape;198;g3a2f67856bb_0_962"/>
          <p:cNvSpPr/>
          <p:nvPr>
            <p:ph idx="2" type="pic"/>
          </p:nvPr>
        </p:nvSpPr>
        <p:spPr>
          <a:xfrm>
            <a:off x="6071123" y="1041400"/>
            <a:ext cx="2297400" cy="4775100"/>
          </a:xfrm>
          <a:prstGeom prst="roundRect">
            <a:avLst>
              <a:gd fmla="val 0" name="adj"/>
            </a:avLst>
          </a:prstGeom>
          <a:noFill/>
          <a:ln cap="flat" cmpd="thickThin" w="57150">
            <a:solidFill>
              <a:srgbClr val="7F7F7F"/>
            </a:solidFill>
            <a:prstDash val="solid"/>
            <a:miter lim="800000"/>
            <a:headEnd len="sm" w="sm" type="none"/>
            <a:tailEnd len="sm" w="sm" type="none"/>
          </a:ln>
        </p:spPr>
      </p:sp>
      <p:sp>
        <p:nvSpPr>
          <p:cNvPr id="199" name="Google Shape;199;g3a2f67856bb_0_962"/>
          <p:cNvSpPr txBox="1"/>
          <p:nvPr>
            <p:ph idx="1" type="body"/>
          </p:nvPr>
        </p:nvSpPr>
        <p:spPr>
          <a:xfrm>
            <a:off x="971549" y="3255432"/>
            <a:ext cx="4681200" cy="1828800"/>
          </a:xfrm>
          <a:prstGeom prst="rect">
            <a:avLst/>
          </a:prstGeom>
          <a:noFill/>
          <a:ln>
            <a:noFill/>
          </a:ln>
        </p:spPr>
        <p:txBody>
          <a:bodyPr anchorCtr="0" anchor="t" bIns="45700" lIns="91425" spcFirstLastPara="1" rIns="91425" wrap="square" tIns="45700">
            <a:normAutofit/>
          </a:bodyPr>
          <a:lstStyle>
            <a:lvl1pPr indent="-228600" lvl="0" marL="457200" algn="ctr">
              <a:spcBef>
                <a:spcPts val="360"/>
              </a:spcBef>
              <a:spcAft>
                <a:spcPts val="0"/>
              </a:spcAft>
              <a:buSzPts val="2070"/>
              <a:buNone/>
              <a:defRPr sz="1800"/>
            </a:lvl1pPr>
            <a:lvl2pPr indent="-228600" lvl="1" marL="914400" algn="l">
              <a:spcBef>
                <a:spcPts val="600"/>
              </a:spcBef>
              <a:spcAft>
                <a:spcPts val="0"/>
              </a:spcAft>
              <a:buSzPts val="1380"/>
              <a:buNone/>
              <a:defRPr sz="1200"/>
            </a:lvl2pPr>
            <a:lvl3pPr indent="-228600" lvl="2" marL="1371600" algn="l">
              <a:spcBef>
                <a:spcPts val="600"/>
              </a:spcBef>
              <a:spcAft>
                <a:spcPts val="0"/>
              </a:spcAft>
              <a:buSzPts val="1150"/>
              <a:buNone/>
              <a:defRPr sz="1000"/>
            </a:lvl3pPr>
            <a:lvl4pPr indent="-228600" lvl="3" marL="1828800" algn="l">
              <a:spcBef>
                <a:spcPts val="600"/>
              </a:spcBef>
              <a:spcAft>
                <a:spcPts val="0"/>
              </a:spcAft>
              <a:buSzPts val="1035"/>
              <a:buNone/>
              <a:defRPr sz="900"/>
            </a:lvl4pPr>
            <a:lvl5pPr indent="-228600" lvl="4" marL="2286000" algn="l">
              <a:spcBef>
                <a:spcPts val="600"/>
              </a:spcBef>
              <a:spcAft>
                <a:spcPts val="0"/>
              </a:spcAft>
              <a:buSzPts val="1035"/>
              <a:buNone/>
              <a:defRPr sz="900"/>
            </a:lvl5pPr>
            <a:lvl6pPr indent="-228600" lvl="5" marL="2743200" algn="l">
              <a:spcBef>
                <a:spcPts val="600"/>
              </a:spcBef>
              <a:spcAft>
                <a:spcPts val="0"/>
              </a:spcAft>
              <a:buSzPts val="1035"/>
              <a:buNone/>
              <a:defRPr sz="900"/>
            </a:lvl6pPr>
            <a:lvl7pPr indent="-228600" lvl="6" marL="3200400" algn="l">
              <a:spcBef>
                <a:spcPts val="600"/>
              </a:spcBef>
              <a:spcAft>
                <a:spcPts val="0"/>
              </a:spcAft>
              <a:buSzPts val="1035"/>
              <a:buNone/>
              <a:defRPr sz="900"/>
            </a:lvl7pPr>
            <a:lvl8pPr indent="-228600" lvl="7" marL="3657600" algn="l">
              <a:spcBef>
                <a:spcPts val="600"/>
              </a:spcBef>
              <a:spcAft>
                <a:spcPts val="0"/>
              </a:spcAft>
              <a:buSzPts val="1035"/>
              <a:buNone/>
              <a:defRPr sz="900"/>
            </a:lvl8pPr>
            <a:lvl9pPr indent="-228600" lvl="8" marL="4114800" algn="l">
              <a:spcBef>
                <a:spcPts val="600"/>
              </a:spcBef>
              <a:spcAft>
                <a:spcPts val="600"/>
              </a:spcAft>
              <a:buSzPts val="1035"/>
              <a:buNone/>
              <a:defRPr sz="900"/>
            </a:lvl9pPr>
          </a:lstStyle>
          <a:p/>
        </p:txBody>
      </p:sp>
      <p:sp>
        <p:nvSpPr>
          <p:cNvPr id="200" name="Google Shape;200;g3a2f67856bb_0_962"/>
          <p:cNvSpPr txBox="1"/>
          <p:nvPr>
            <p:ph idx="10" type="dt"/>
          </p:nvPr>
        </p:nvSpPr>
        <p:spPr>
          <a:xfrm>
            <a:off x="6508126" y="5969000"/>
            <a:ext cx="1200300" cy="27930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1" name="Google Shape;201;g3a2f67856bb_0_962"/>
          <p:cNvSpPr txBox="1"/>
          <p:nvPr>
            <p:ph idx="11" type="ftr"/>
          </p:nvPr>
        </p:nvSpPr>
        <p:spPr>
          <a:xfrm>
            <a:off x="971551" y="5969000"/>
            <a:ext cx="5479500" cy="2793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2" name="Google Shape;202;g3a2f67856bb_0_962"/>
          <p:cNvSpPr txBox="1"/>
          <p:nvPr>
            <p:ph idx="12" type="sldNum"/>
          </p:nvPr>
        </p:nvSpPr>
        <p:spPr>
          <a:xfrm>
            <a:off x="7765426" y="5969000"/>
            <a:ext cx="407100" cy="27930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tartalomrész" type="twoObj">
  <p:cSld name="TWO_OBJECTS">
    <p:spTree>
      <p:nvGrpSpPr>
        <p:cNvPr id="203" name="Shape 203"/>
        <p:cNvGrpSpPr/>
        <p:nvPr/>
      </p:nvGrpSpPr>
      <p:grpSpPr>
        <a:xfrm>
          <a:off x="0" y="0"/>
          <a:ext cx="0" cy="0"/>
          <a:chOff x="0" y="0"/>
          <a:chExt cx="0" cy="0"/>
        </a:xfrm>
      </p:grpSpPr>
      <p:cxnSp>
        <p:nvCxnSpPr>
          <p:cNvPr id="204" name="Google Shape;204;g3a2f67856bb_0_969"/>
          <p:cNvCxnSpPr/>
          <p:nvPr/>
        </p:nvCxnSpPr>
        <p:spPr>
          <a:xfrm>
            <a:off x="1047127" y="2421466"/>
            <a:ext cx="7055700" cy="0"/>
          </a:xfrm>
          <a:prstGeom prst="straightConnector1">
            <a:avLst/>
          </a:prstGeom>
          <a:noFill/>
          <a:ln cap="flat" cmpd="sng" w="15875">
            <a:solidFill>
              <a:schemeClr val="accent1"/>
            </a:solidFill>
            <a:prstDash val="solid"/>
            <a:round/>
            <a:headEnd len="sm" w="sm" type="none"/>
            <a:tailEnd len="sm" w="sm" type="none"/>
          </a:ln>
        </p:spPr>
      </p:cxnSp>
      <p:sp>
        <p:nvSpPr>
          <p:cNvPr id="205" name="Google Shape;205;g3a2f67856bb_0_969"/>
          <p:cNvSpPr txBox="1"/>
          <p:nvPr>
            <p:ph type="title"/>
          </p:nvPr>
        </p:nvSpPr>
        <p:spPr>
          <a:xfrm>
            <a:off x="971552" y="982132"/>
            <a:ext cx="7200900" cy="13038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rgbClr val="262626"/>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6" name="Google Shape;206;g3a2f67856bb_0_969"/>
          <p:cNvSpPr txBox="1"/>
          <p:nvPr>
            <p:ph idx="1" type="body"/>
          </p:nvPr>
        </p:nvSpPr>
        <p:spPr>
          <a:xfrm>
            <a:off x="973836" y="2560320"/>
            <a:ext cx="3538800" cy="3310200"/>
          </a:xfrm>
          <a:prstGeom prst="rect">
            <a:avLst/>
          </a:prstGeom>
          <a:noFill/>
          <a:ln>
            <a:noFill/>
          </a:ln>
        </p:spPr>
        <p:txBody>
          <a:bodyPr anchorCtr="0" anchor="t" bIns="45700" lIns="91425" spcFirstLastPara="1" rIns="91425" wrap="square" tIns="45700">
            <a:normAutofit/>
          </a:bodyPr>
          <a:lstStyle>
            <a:lvl1pPr indent="-360045" lvl="0" marL="457200" algn="l">
              <a:spcBef>
                <a:spcPts val="360"/>
              </a:spcBef>
              <a:spcAft>
                <a:spcPts val="0"/>
              </a:spcAft>
              <a:buSzPts val="2070"/>
              <a:buChar char="•"/>
              <a:defRPr/>
            </a:lvl1pPr>
            <a:lvl2pPr indent="-360044" lvl="1" marL="914400" algn="l">
              <a:spcBef>
                <a:spcPts val="600"/>
              </a:spcBef>
              <a:spcAft>
                <a:spcPts val="0"/>
              </a:spcAft>
              <a:buSzPts val="2070"/>
              <a:buChar char="•"/>
              <a:defRPr/>
            </a:lvl2pPr>
            <a:lvl3pPr indent="-360044" lvl="2" marL="1371600" algn="l">
              <a:spcBef>
                <a:spcPts val="600"/>
              </a:spcBef>
              <a:spcAft>
                <a:spcPts val="0"/>
              </a:spcAft>
              <a:buSzPts val="2070"/>
              <a:buChar char="•"/>
              <a:defRPr/>
            </a:lvl3pPr>
            <a:lvl4pPr indent="-360044" lvl="3" marL="1828800" algn="l">
              <a:spcBef>
                <a:spcPts val="600"/>
              </a:spcBef>
              <a:spcAft>
                <a:spcPts val="0"/>
              </a:spcAft>
              <a:buSzPts val="2070"/>
              <a:buChar char="•"/>
              <a:defRPr/>
            </a:lvl4pPr>
            <a:lvl5pPr indent="-360045" lvl="4" marL="2286000" algn="l">
              <a:spcBef>
                <a:spcPts val="600"/>
              </a:spcBef>
              <a:spcAft>
                <a:spcPts val="0"/>
              </a:spcAft>
              <a:buSzPts val="2070"/>
              <a:buChar char="•"/>
              <a:defRPr/>
            </a:lvl5pPr>
            <a:lvl6pPr indent="-360045" lvl="5" marL="2743200" algn="l">
              <a:spcBef>
                <a:spcPts val="600"/>
              </a:spcBef>
              <a:spcAft>
                <a:spcPts val="0"/>
              </a:spcAft>
              <a:buSzPts val="2070"/>
              <a:buChar char="•"/>
              <a:defRPr/>
            </a:lvl6pPr>
            <a:lvl7pPr indent="-360045" lvl="6" marL="3200400" algn="l">
              <a:spcBef>
                <a:spcPts val="600"/>
              </a:spcBef>
              <a:spcAft>
                <a:spcPts val="0"/>
              </a:spcAft>
              <a:buSzPts val="2070"/>
              <a:buChar char="•"/>
              <a:defRPr/>
            </a:lvl7pPr>
            <a:lvl8pPr indent="-360045" lvl="7" marL="3657600" algn="l">
              <a:spcBef>
                <a:spcPts val="600"/>
              </a:spcBef>
              <a:spcAft>
                <a:spcPts val="0"/>
              </a:spcAft>
              <a:buSzPts val="2070"/>
              <a:buChar char="•"/>
              <a:defRPr/>
            </a:lvl8pPr>
            <a:lvl9pPr indent="-360045" lvl="8" marL="4114800" algn="l">
              <a:spcBef>
                <a:spcPts val="600"/>
              </a:spcBef>
              <a:spcAft>
                <a:spcPts val="600"/>
              </a:spcAft>
              <a:buSzPts val="2070"/>
              <a:buChar char="•"/>
              <a:defRPr/>
            </a:lvl9pPr>
          </a:lstStyle>
          <a:p/>
        </p:txBody>
      </p:sp>
      <p:sp>
        <p:nvSpPr>
          <p:cNvPr id="207" name="Google Shape;207;g3a2f67856bb_0_969"/>
          <p:cNvSpPr txBox="1"/>
          <p:nvPr>
            <p:ph idx="2" type="body"/>
          </p:nvPr>
        </p:nvSpPr>
        <p:spPr>
          <a:xfrm>
            <a:off x="4636008" y="2560320"/>
            <a:ext cx="3538800" cy="3310200"/>
          </a:xfrm>
          <a:prstGeom prst="rect">
            <a:avLst/>
          </a:prstGeom>
          <a:noFill/>
          <a:ln>
            <a:noFill/>
          </a:ln>
        </p:spPr>
        <p:txBody>
          <a:bodyPr anchorCtr="0" anchor="t" bIns="45700" lIns="91425" spcFirstLastPara="1" rIns="91425" wrap="square" tIns="45700">
            <a:normAutofit/>
          </a:bodyPr>
          <a:lstStyle>
            <a:lvl1pPr indent="-360045" lvl="0" marL="457200" algn="l">
              <a:spcBef>
                <a:spcPts val="360"/>
              </a:spcBef>
              <a:spcAft>
                <a:spcPts val="0"/>
              </a:spcAft>
              <a:buSzPts val="2070"/>
              <a:buChar char="•"/>
              <a:defRPr/>
            </a:lvl1pPr>
            <a:lvl2pPr indent="-360044" lvl="1" marL="914400" algn="l">
              <a:spcBef>
                <a:spcPts val="600"/>
              </a:spcBef>
              <a:spcAft>
                <a:spcPts val="0"/>
              </a:spcAft>
              <a:buSzPts val="2070"/>
              <a:buChar char="•"/>
              <a:defRPr/>
            </a:lvl2pPr>
            <a:lvl3pPr indent="-360044" lvl="2" marL="1371600" algn="l">
              <a:spcBef>
                <a:spcPts val="600"/>
              </a:spcBef>
              <a:spcAft>
                <a:spcPts val="0"/>
              </a:spcAft>
              <a:buSzPts val="2070"/>
              <a:buChar char="•"/>
              <a:defRPr/>
            </a:lvl3pPr>
            <a:lvl4pPr indent="-360044" lvl="3" marL="1828800" algn="l">
              <a:spcBef>
                <a:spcPts val="600"/>
              </a:spcBef>
              <a:spcAft>
                <a:spcPts val="0"/>
              </a:spcAft>
              <a:buSzPts val="2070"/>
              <a:buChar char="•"/>
              <a:defRPr/>
            </a:lvl4pPr>
            <a:lvl5pPr indent="-360045" lvl="4" marL="2286000" algn="l">
              <a:spcBef>
                <a:spcPts val="600"/>
              </a:spcBef>
              <a:spcAft>
                <a:spcPts val="0"/>
              </a:spcAft>
              <a:buSzPts val="2070"/>
              <a:buChar char="•"/>
              <a:defRPr/>
            </a:lvl5pPr>
            <a:lvl6pPr indent="-360045" lvl="5" marL="2743200" algn="l">
              <a:spcBef>
                <a:spcPts val="600"/>
              </a:spcBef>
              <a:spcAft>
                <a:spcPts val="0"/>
              </a:spcAft>
              <a:buSzPts val="2070"/>
              <a:buChar char="•"/>
              <a:defRPr/>
            </a:lvl6pPr>
            <a:lvl7pPr indent="-360045" lvl="6" marL="3200400" algn="l">
              <a:spcBef>
                <a:spcPts val="600"/>
              </a:spcBef>
              <a:spcAft>
                <a:spcPts val="0"/>
              </a:spcAft>
              <a:buSzPts val="2070"/>
              <a:buChar char="•"/>
              <a:defRPr/>
            </a:lvl7pPr>
            <a:lvl8pPr indent="-360045" lvl="7" marL="3657600" algn="l">
              <a:spcBef>
                <a:spcPts val="600"/>
              </a:spcBef>
              <a:spcAft>
                <a:spcPts val="0"/>
              </a:spcAft>
              <a:buSzPts val="2070"/>
              <a:buChar char="•"/>
              <a:defRPr/>
            </a:lvl8pPr>
            <a:lvl9pPr indent="-360045" lvl="8" marL="4114800" algn="l">
              <a:spcBef>
                <a:spcPts val="600"/>
              </a:spcBef>
              <a:spcAft>
                <a:spcPts val="600"/>
              </a:spcAft>
              <a:buSzPts val="2070"/>
              <a:buChar char="•"/>
              <a:defRPr/>
            </a:lvl9pPr>
          </a:lstStyle>
          <a:p/>
        </p:txBody>
      </p:sp>
      <p:sp>
        <p:nvSpPr>
          <p:cNvPr id="208" name="Google Shape;208;g3a2f67856bb_0_969"/>
          <p:cNvSpPr txBox="1"/>
          <p:nvPr>
            <p:ph idx="10" type="dt"/>
          </p:nvPr>
        </p:nvSpPr>
        <p:spPr>
          <a:xfrm>
            <a:off x="6508126" y="5969000"/>
            <a:ext cx="1200300" cy="27930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9" name="Google Shape;209;g3a2f67856bb_0_969"/>
          <p:cNvSpPr txBox="1"/>
          <p:nvPr>
            <p:ph idx="11" type="ftr"/>
          </p:nvPr>
        </p:nvSpPr>
        <p:spPr>
          <a:xfrm>
            <a:off x="971551" y="5969000"/>
            <a:ext cx="5479500" cy="2793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0" name="Google Shape;210;g3a2f67856bb_0_969"/>
          <p:cNvSpPr txBox="1"/>
          <p:nvPr>
            <p:ph idx="12" type="sldNum"/>
          </p:nvPr>
        </p:nvSpPr>
        <p:spPr>
          <a:xfrm>
            <a:off x="7765426" y="5969000"/>
            <a:ext cx="407100" cy="27930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zakaszfejléc" type="secHead">
  <p:cSld name="SECTION_HEADER">
    <p:spTree>
      <p:nvGrpSpPr>
        <p:cNvPr id="211" name="Shape 211"/>
        <p:cNvGrpSpPr/>
        <p:nvPr/>
      </p:nvGrpSpPr>
      <p:grpSpPr>
        <a:xfrm>
          <a:off x="0" y="0"/>
          <a:ext cx="0" cy="0"/>
          <a:chOff x="0" y="0"/>
          <a:chExt cx="0" cy="0"/>
        </a:xfrm>
      </p:grpSpPr>
      <p:sp>
        <p:nvSpPr>
          <p:cNvPr id="212" name="Google Shape;212;g3a2f67856bb_0_977"/>
          <p:cNvSpPr txBox="1"/>
          <p:nvPr>
            <p:ph type="title"/>
          </p:nvPr>
        </p:nvSpPr>
        <p:spPr>
          <a:xfrm>
            <a:off x="1511302" y="1752606"/>
            <a:ext cx="6119100" cy="1822500"/>
          </a:xfrm>
          <a:prstGeom prst="rect">
            <a:avLst/>
          </a:prstGeom>
          <a:noFill/>
          <a:ln>
            <a:noFill/>
          </a:ln>
        </p:spPr>
        <p:txBody>
          <a:bodyPr anchorCtr="0" anchor="b" bIns="45700" lIns="91425" spcFirstLastPara="1" rIns="91425" wrap="square" tIns="45700">
            <a:normAutofit/>
          </a:bodyPr>
          <a:lstStyle>
            <a:lvl1pPr lvl="0" algn="ctr">
              <a:spcBef>
                <a:spcPts val="0"/>
              </a:spcBef>
              <a:spcAft>
                <a:spcPts val="0"/>
              </a:spcAft>
              <a:buClr>
                <a:srgbClr val="262626"/>
              </a:buClr>
              <a:buSzPts val="4400"/>
              <a:buFont typeface="Garamond"/>
              <a:buNone/>
              <a:defRPr b="0" sz="440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3" name="Google Shape;213;g3a2f67856bb_0_977"/>
          <p:cNvSpPr txBox="1"/>
          <p:nvPr>
            <p:ph idx="1" type="body"/>
          </p:nvPr>
        </p:nvSpPr>
        <p:spPr>
          <a:xfrm>
            <a:off x="1511300" y="3846051"/>
            <a:ext cx="6119100" cy="954600"/>
          </a:xfrm>
          <a:prstGeom prst="rect">
            <a:avLst/>
          </a:prstGeom>
          <a:noFill/>
          <a:ln>
            <a:noFill/>
          </a:ln>
        </p:spPr>
        <p:txBody>
          <a:bodyPr anchorCtr="0" anchor="t" bIns="45700" lIns="91425" spcFirstLastPara="1" rIns="91425" wrap="square" tIns="45700">
            <a:normAutofit/>
          </a:bodyPr>
          <a:lstStyle>
            <a:lvl1pPr indent="-228600" lvl="0" marL="457200" algn="ctr">
              <a:spcBef>
                <a:spcPts val="480"/>
              </a:spcBef>
              <a:spcAft>
                <a:spcPts val="0"/>
              </a:spcAft>
              <a:buSzPts val="2760"/>
              <a:buNone/>
              <a:defRPr sz="2400">
                <a:solidFill>
                  <a:schemeClr val="dk1"/>
                </a:solidFill>
              </a:defRPr>
            </a:lvl1pPr>
            <a:lvl2pPr indent="-228600" lvl="1" marL="914400" algn="l">
              <a:spcBef>
                <a:spcPts val="600"/>
              </a:spcBef>
              <a:spcAft>
                <a:spcPts val="0"/>
              </a:spcAft>
              <a:buSzPts val="2070"/>
              <a:buNone/>
              <a:defRPr sz="1800">
                <a:solidFill>
                  <a:srgbClr val="888888"/>
                </a:solidFill>
              </a:defRPr>
            </a:lvl2pPr>
            <a:lvl3pPr indent="-228600" lvl="2" marL="1371600" algn="l">
              <a:spcBef>
                <a:spcPts val="600"/>
              </a:spcBef>
              <a:spcAft>
                <a:spcPts val="0"/>
              </a:spcAft>
              <a:buSzPts val="1840"/>
              <a:buNone/>
              <a:defRPr sz="1600">
                <a:solidFill>
                  <a:srgbClr val="888888"/>
                </a:solidFill>
              </a:defRPr>
            </a:lvl3pPr>
            <a:lvl4pPr indent="-228600" lvl="3" marL="1828800" algn="l">
              <a:spcBef>
                <a:spcPts val="600"/>
              </a:spcBef>
              <a:spcAft>
                <a:spcPts val="0"/>
              </a:spcAft>
              <a:buSzPts val="1610"/>
              <a:buNone/>
              <a:defRPr sz="1400">
                <a:solidFill>
                  <a:srgbClr val="888888"/>
                </a:solidFill>
              </a:defRPr>
            </a:lvl4pPr>
            <a:lvl5pPr indent="-228600" lvl="4" marL="2286000" algn="l">
              <a:spcBef>
                <a:spcPts val="600"/>
              </a:spcBef>
              <a:spcAft>
                <a:spcPts val="0"/>
              </a:spcAft>
              <a:buSzPts val="1610"/>
              <a:buNone/>
              <a:defRPr sz="1400">
                <a:solidFill>
                  <a:srgbClr val="888888"/>
                </a:solidFill>
              </a:defRPr>
            </a:lvl5pPr>
            <a:lvl6pPr indent="-228600" lvl="5" marL="2743200" algn="l">
              <a:spcBef>
                <a:spcPts val="600"/>
              </a:spcBef>
              <a:spcAft>
                <a:spcPts val="0"/>
              </a:spcAft>
              <a:buSzPts val="1610"/>
              <a:buNone/>
              <a:defRPr sz="1400">
                <a:solidFill>
                  <a:srgbClr val="888888"/>
                </a:solidFill>
              </a:defRPr>
            </a:lvl6pPr>
            <a:lvl7pPr indent="-228600" lvl="6" marL="3200400" algn="l">
              <a:spcBef>
                <a:spcPts val="600"/>
              </a:spcBef>
              <a:spcAft>
                <a:spcPts val="0"/>
              </a:spcAft>
              <a:buSzPts val="1610"/>
              <a:buNone/>
              <a:defRPr sz="1400">
                <a:solidFill>
                  <a:srgbClr val="888888"/>
                </a:solidFill>
              </a:defRPr>
            </a:lvl7pPr>
            <a:lvl8pPr indent="-228600" lvl="7" marL="3657600" algn="l">
              <a:spcBef>
                <a:spcPts val="600"/>
              </a:spcBef>
              <a:spcAft>
                <a:spcPts val="0"/>
              </a:spcAft>
              <a:buSzPts val="1610"/>
              <a:buNone/>
              <a:defRPr sz="1400">
                <a:solidFill>
                  <a:srgbClr val="888888"/>
                </a:solidFill>
              </a:defRPr>
            </a:lvl8pPr>
            <a:lvl9pPr indent="-228600" lvl="8" marL="4114800" algn="l">
              <a:spcBef>
                <a:spcPts val="600"/>
              </a:spcBef>
              <a:spcAft>
                <a:spcPts val="600"/>
              </a:spcAft>
              <a:buSzPts val="1610"/>
              <a:buNone/>
              <a:defRPr sz="1400">
                <a:solidFill>
                  <a:srgbClr val="888888"/>
                </a:solidFill>
              </a:defRPr>
            </a:lvl9pPr>
          </a:lstStyle>
          <a:p/>
        </p:txBody>
      </p:sp>
      <p:sp>
        <p:nvSpPr>
          <p:cNvPr id="214" name="Google Shape;214;g3a2f67856bb_0_977"/>
          <p:cNvSpPr txBox="1"/>
          <p:nvPr>
            <p:ph idx="10" type="dt"/>
          </p:nvPr>
        </p:nvSpPr>
        <p:spPr>
          <a:xfrm>
            <a:off x="6508126" y="5969000"/>
            <a:ext cx="1200300" cy="27930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5" name="Google Shape;215;g3a2f67856bb_0_977"/>
          <p:cNvSpPr txBox="1"/>
          <p:nvPr>
            <p:ph idx="11" type="ftr"/>
          </p:nvPr>
        </p:nvSpPr>
        <p:spPr>
          <a:xfrm>
            <a:off x="971551" y="5969000"/>
            <a:ext cx="5479500" cy="2793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6" name="Google Shape;216;g3a2f67856bb_0_977"/>
          <p:cNvSpPr txBox="1"/>
          <p:nvPr>
            <p:ph idx="12" type="sldNum"/>
          </p:nvPr>
        </p:nvSpPr>
        <p:spPr>
          <a:xfrm>
            <a:off x="7765426" y="5969000"/>
            <a:ext cx="407100" cy="27930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cxnSp>
        <p:nvCxnSpPr>
          <p:cNvPr id="217" name="Google Shape;217;g3a2f67856bb_0_977"/>
          <p:cNvCxnSpPr/>
          <p:nvPr/>
        </p:nvCxnSpPr>
        <p:spPr>
          <a:xfrm>
            <a:off x="1509542" y="3710585"/>
            <a:ext cx="6122400" cy="0"/>
          </a:xfrm>
          <a:prstGeom prst="straightConnector1">
            <a:avLst/>
          </a:prstGeom>
          <a:noFill/>
          <a:ln cap="flat" cmpd="sng" w="15875">
            <a:solidFill>
              <a:schemeClr val="accent1"/>
            </a:solidFill>
            <a:prstDash val="solid"/>
            <a:round/>
            <a:headEnd len="sm" w="sm" type="none"/>
            <a:tailEnd len="sm" w="sm" type="none"/>
          </a:ln>
        </p:spPr>
      </p:cxn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7" name="Shape 27"/>
        <p:cNvGrpSpPr/>
        <p:nvPr/>
      </p:nvGrpSpPr>
      <p:grpSpPr>
        <a:xfrm>
          <a:off x="0" y="0"/>
          <a:ext cx="0" cy="0"/>
          <a:chOff x="0" y="0"/>
          <a:chExt cx="0" cy="0"/>
        </a:xfrm>
      </p:grpSpPr>
      <p:sp>
        <p:nvSpPr>
          <p:cNvPr id="28" name="Google Shape;28;g39fdeffcdf8_0_122"/>
          <p:cNvSpPr txBox="1"/>
          <p:nvPr>
            <p:ph type="title"/>
          </p:nvPr>
        </p:nvSpPr>
        <p:spPr>
          <a:xfrm>
            <a:off x="311700" y="593367"/>
            <a:ext cx="8520600" cy="7635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SzPts val="4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g39fdeffcdf8_0_122"/>
          <p:cNvSpPr txBox="1"/>
          <p:nvPr>
            <p:ph idx="1" type="body"/>
          </p:nvPr>
        </p:nvSpPr>
        <p:spPr>
          <a:xfrm>
            <a:off x="311700" y="1536633"/>
            <a:ext cx="8520600" cy="4555200"/>
          </a:xfrm>
          <a:prstGeom prst="rect">
            <a:avLst/>
          </a:prstGeom>
          <a:noFill/>
          <a:ln>
            <a:noFill/>
          </a:ln>
        </p:spPr>
        <p:txBody>
          <a:bodyPr anchorCtr="0" anchor="t" bIns="45700" lIns="91425" spcFirstLastPara="1" rIns="91425" wrap="square" tIns="45700">
            <a:normAutofit/>
          </a:bodyPr>
          <a:lstStyle>
            <a:lvl1pPr indent="-431800" lvl="0" marL="457200" algn="l">
              <a:lnSpc>
                <a:spcPct val="100000"/>
              </a:lnSpc>
              <a:spcBef>
                <a:spcPts val="640"/>
              </a:spcBef>
              <a:spcAft>
                <a:spcPts val="0"/>
              </a:spcAft>
              <a:buSzPts val="3200"/>
              <a:buChar char="•"/>
              <a:defRPr/>
            </a:lvl1pPr>
            <a:lvl2pPr indent="-406400" lvl="1" marL="914400" algn="l">
              <a:lnSpc>
                <a:spcPct val="100000"/>
              </a:lnSpc>
              <a:spcBef>
                <a:spcPts val="560"/>
              </a:spcBef>
              <a:spcAft>
                <a:spcPts val="0"/>
              </a:spcAft>
              <a:buSzPts val="2800"/>
              <a:buChar char="–"/>
              <a:defRPr/>
            </a:lvl2pPr>
            <a:lvl3pPr indent="-381000" lvl="2" marL="1371600" algn="l">
              <a:lnSpc>
                <a:spcPct val="100000"/>
              </a:lnSpc>
              <a:spcBef>
                <a:spcPts val="480"/>
              </a:spcBef>
              <a:spcAft>
                <a:spcPts val="0"/>
              </a:spcAft>
              <a:buSzPts val="2400"/>
              <a:buChar char="•"/>
              <a:defRPr/>
            </a:lvl3pPr>
            <a:lvl4pPr indent="-355600" lvl="3" marL="1828800" algn="l">
              <a:lnSpc>
                <a:spcPct val="100000"/>
              </a:lnSpc>
              <a:spcBef>
                <a:spcPts val="400"/>
              </a:spcBef>
              <a:spcAft>
                <a:spcPts val="0"/>
              </a:spcAft>
              <a:buSzPts val="2000"/>
              <a:buChar char="–"/>
              <a:defRPr/>
            </a:lvl4pPr>
            <a:lvl5pPr indent="-355600" lvl="4" marL="2286000" algn="l">
              <a:lnSpc>
                <a:spcPct val="100000"/>
              </a:lnSpc>
              <a:spcBef>
                <a:spcPts val="400"/>
              </a:spcBef>
              <a:spcAft>
                <a:spcPts val="0"/>
              </a:spcAft>
              <a:buSzPts val="2000"/>
              <a:buChar char="»"/>
              <a:defRPr/>
            </a:lvl5pPr>
            <a:lvl6pPr indent="-355600" lvl="5" marL="2743200" algn="l">
              <a:lnSpc>
                <a:spcPct val="100000"/>
              </a:lnSpc>
              <a:spcBef>
                <a:spcPts val="400"/>
              </a:spcBef>
              <a:spcAft>
                <a:spcPts val="0"/>
              </a:spcAft>
              <a:buSzPts val="2000"/>
              <a:buChar char="•"/>
              <a:defRPr/>
            </a:lvl6pPr>
            <a:lvl7pPr indent="-355600" lvl="6" marL="3200400" algn="l">
              <a:lnSpc>
                <a:spcPct val="100000"/>
              </a:lnSpc>
              <a:spcBef>
                <a:spcPts val="400"/>
              </a:spcBef>
              <a:spcAft>
                <a:spcPts val="0"/>
              </a:spcAft>
              <a:buSzPts val="2000"/>
              <a:buChar char="•"/>
              <a:defRPr/>
            </a:lvl7pPr>
            <a:lvl8pPr indent="-355600" lvl="7" marL="3657600" algn="l">
              <a:lnSpc>
                <a:spcPct val="100000"/>
              </a:lnSpc>
              <a:spcBef>
                <a:spcPts val="400"/>
              </a:spcBef>
              <a:spcAft>
                <a:spcPts val="0"/>
              </a:spcAft>
              <a:buSzPts val="2000"/>
              <a:buChar char="•"/>
              <a:defRPr/>
            </a:lvl8pPr>
            <a:lvl9pPr indent="-355600" lvl="8" marL="4114800" algn="l">
              <a:lnSpc>
                <a:spcPct val="100000"/>
              </a:lnSpc>
              <a:spcBef>
                <a:spcPts val="400"/>
              </a:spcBef>
              <a:spcAft>
                <a:spcPts val="0"/>
              </a:spcAft>
              <a:buSzPts val="2000"/>
              <a:buChar char="•"/>
              <a:defRPr/>
            </a:lvl9pPr>
          </a:lstStyle>
          <a:p/>
        </p:txBody>
      </p:sp>
      <p:sp>
        <p:nvSpPr>
          <p:cNvPr id="30" name="Google Shape;30;g39fdeffcdf8_0_122"/>
          <p:cNvSpPr txBox="1"/>
          <p:nvPr>
            <p:ph idx="12" type="sldNum"/>
          </p:nvPr>
        </p:nvSpPr>
        <p:spPr>
          <a:xfrm>
            <a:off x="8472458" y="6217622"/>
            <a:ext cx="548700" cy="5247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Összehasonlítás" type="twoTxTwoObj">
  <p:cSld name="TWO_OBJECTS_WITH_TEXT">
    <p:spTree>
      <p:nvGrpSpPr>
        <p:cNvPr id="218" name="Shape 218"/>
        <p:cNvGrpSpPr/>
        <p:nvPr/>
      </p:nvGrpSpPr>
      <p:grpSpPr>
        <a:xfrm>
          <a:off x="0" y="0"/>
          <a:ext cx="0" cy="0"/>
          <a:chOff x="0" y="0"/>
          <a:chExt cx="0" cy="0"/>
        </a:xfrm>
      </p:grpSpPr>
      <p:sp>
        <p:nvSpPr>
          <p:cNvPr id="219" name="Google Shape;219;g3a2f67856bb_0_984"/>
          <p:cNvSpPr txBox="1"/>
          <p:nvPr>
            <p:ph type="title"/>
          </p:nvPr>
        </p:nvSpPr>
        <p:spPr>
          <a:xfrm>
            <a:off x="971552" y="982132"/>
            <a:ext cx="7200900" cy="13038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rgbClr val="262626"/>
              </a:buClr>
              <a:buSzPts val="4400"/>
              <a:buFont typeface="Garamond"/>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0" name="Google Shape;220;g3a2f67856bb_0_984"/>
          <p:cNvSpPr txBox="1"/>
          <p:nvPr>
            <p:ph idx="1" type="body"/>
          </p:nvPr>
        </p:nvSpPr>
        <p:spPr>
          <a:xfrm>
            <a:off x="971550" y="2658533"/>
            <a:ext cx="3538800" cy="576300"/>
          </a:xfrm>
          <a:prstGeom prst="rect">
            <a:avLst/>
          </a:prstGeom>
          <a:noFill/>
          <a:ln>
            <a:noFill/>
          </a:ln>
        </p:spPr>
        <p:txBody>
          <a:bodyPr anchorCtr="0" anchor="b" bIns="45700" lIns="91425" spcFirstLastPara="1" rIns="91425" wrap="square" tIns="45700">
            <a:noAutofit/>
          </a:bodyPr>
          <a:lstStyle>
            <a:lvl1pPr indent="-228600" lvl="0" marL="457200" algn="l">
              <a:spcBef>
                <a:spcPts val="672"/>
              </a:spcBef>
              <a:spcAft>
                <a:spcPts val="0"/>
              </a:spcAft>
              <a:buSzPts val="3220"/>
              <a:buNone/>
              <a:defRPr b="0" sz="2800">
                <a:solidFill>
                  <a:schemeClr val="accent1"/>
                </a:solidFill>
              </a:defRPr>
            </a:lvl1pPr>
            <a:lvl2pPr indent="-228600" lvl="1" marL="914400" algn="l">
              <a:spcBef>
                <a:spcPts val="600"/>
              </a:spcBef>
              <a:spcAft>
                <a:spcPts val="0"/>
              </a:spcAft>
              <a:buSzPts val="2300"/>
              <a:buNone/>
              <a:defRPr b="1" sz="2000"/>
            </a:lvl2pPr>
            <a:lvl3pPr indent="-228600" lvl="2" marL="1371600" algn="l">
              <a:spcBef>
                <a:spcPts val="600"/>
              </a:spcBef>
              <a:spcAft>
                <a:spcPts val="0"/>
              </a:spcAft>
              <a:buSzPts val="2070"/>
              <a:buNone/>
              <a:defRPr b="1" sz="1800"/>
            </a:lvl3pPr>
            <a:lvl4pPr indent="-228600" lvl="3" marL="1828800" algn="l">
              <a:spcBef>
                <a:spcPts val="600"/>
              </a:spcBef>
              <a:spcAft>
                <a:spcPts val="0"/>
              </a:spcAft>
              <a:buSzPts val="1840"/>
              <a:buNone/>
              <a:defRPr b="1" sz="1600"/>
            </a:lvl4pPr>
            <a:lvl5pPr indent="-228600" lvl="4" marL="2286000" algn="l">
              <a:spcBef>
                <a:spcPts val="600"/>
              </a:spcBef>
              <a:spcAft>
                <a:spcPts val="0"/>
              </a:spcAft>
              <a:buSzPts val="1840"/>
              <a:buNone/>
              <a:defRPr b="1" sz="1600"/>
            </a:lvl5pPr>
            <a:lvl6pPr indent="-228600" lvl="5" marL="2743200" algn="l">
              <a:spcBef>
                <a:spcPts val="600"/>
              </a:spcBef>
              <a:spcAft>
                <a:spcPts val="0"/>
              </a:spcAft>
              <a:buSzPts val="1840"/>
              <a:buNone/>
              <a:defRPr b="1" sz="1600"/>
            </a:lvl6pPr>
            <a:lvl7pPr indent="-228600" lvl="6" marL="3200400" algn="l">
              <a:spcBef>
                <a:spcPts val="600"/>
              </a:spcBef>
              <a:spcAft>
                <a:spcPts val="0"/>
              </a:spcAft>
              <a:buSzPts val="1840"/>
              <a:buNone/>
              <a:defRPr b="1" sz="1600"/>
            </a:lvl7pPr>
            <a:lvl8pPr indent="-228600" lvl="7" marL="3657600" algn="l">
              <a:spcBef>
                <a:spcPts val="600"/>
              </a:spcBef>
              <a:spcAft>
                <a:spcPts val="0"/>
              </a:spcAft>
              <a:buSzPts val="1840"/>
              <a:buNone/>
              <a:defRPr b="1" sz="1600"/>
            </a:lvl8pPr>
            <a:lvl9pPr indent="-228600" lvl="8" marL="4114800" algn="l">
              <a:spcBef>
                <a:spcPts val="600"/>
              </a:spcBef>
              <a:spcAft>
                <a:spcPts val="600"/>
              </a:spcAft>
              <a:buSzPts val="1840"/>
              <a:buNone/>
              <a:defRPr b="1" sz="1600"/>
            </a:lvl9pPr>
          </a:lstStyle>
          <a:p/>
        </p:txBody>
      </p:sp>
      <p:sp>
        <p:nvSpPr>
          <p:cNvPr id="221" name="Google Shape;221;g3a2f67856bb_0_984"/>
          <p:cNvSpPr txBox="1"/>
          <p:nvPr>
            <p:ph idx="2" type="body"/>
          </p:nvPr>
        </p:nvSpPr>
        <p:spPr>
          <a:xfrm>
            <a:off x="971550" y="3243262"/>
            <a:ext cx="3538800" cy="2632500"/>
          </a:xfrm>
          <a:prstGeom prst="rect">
            <a:avLst/>
          </a:prstGeom>
          <a:noFill/>
          <a:ln>
            <a:noFill/>
          </a:ln>
        </p:spPr>
        <p:txBody>
          <a:bodyPr anchorCtr="0" anchor="t" bIns="45700" lIns="91425" spcFirstLastPara="1" rIns="91425" wrap="square" tIns="45700">
            <a:normAutofit/>
          </a:bodyPr>
          <a:lstStyle>
            <a:lvl1pPr indent="-360045" lvl="0" marL="457200" algn="l">
              <a:spcBef>
                <a:spcPts val="360"/>
              </a:spcBef>
              <a:spcAft>
                <a:spcPts val="0"/>
              </a:spcAft>
              <a:buSzPts val="2070"/>
              <a:buChar char="•"/>
              <a:defRPr/>
            </a:lvl1pPr>
            <a:lvl2pPr indent="-360044" lvl="1" marL="914400" algn="l">
              <a:spcBef>
                <a:spcPts val="600"/>
              </a:spcBef>
              <a:spcAft>
                <a:spcPts val="0"/>
              </a:spcAft>
              <a:buSzPts val="2070"/>
              <a:buChar char="•"/>
              <a:defRPr/>
            </a:lvl2pPr>
            <a:lvl3pPr indent="-360044" lvl="2" marL="1371600" algn="l">
              <a:spcBef>
                <a:spcPts val="600"/>
              </a:spcBef>
              <a:spcAft>
                <a:spcPts val="0"/>
              </a:spcAft>
              <a:buSzPts val="2070"/>
              <a:buChar char="•"/>
              <a:defRPr/>
            </a:lvl3pPr>
            <a:lvl4pPr indent="-360044" lvl="3" marL="1828800" algn="l">
              <a:spcBef>
                <a:spcPts val="600"/>
              </a:spcBef>
              <a:spcAft>
                <a:spcPts val="0"/>
              </a:spcAft>
              <a:buSzPts val="2070"/>
              <a:buChar char="•"/>
              <a:defRPr/>
            </a:lvl4pPr>
            <a:lvl5pPr indent="-360045" lvl="4" marL="2286000" algn="l">
              <a:spcBef>
                <a:spcPts val="600"/>
              </a:spcBef>
              <a:spcAft>
                <a:spcPts val="0"/>
              </a:spcAft>
              <a:buSzPts val="2070"/>
              <a:buChar char="•"/>
              <a:defRPr/>
            </a:lvl5pPr>
            <a:lvl6pPr indent="-360045" lvl="5" marL="2743200" algn="l">
              <a:spcBef>
                <a:spcPts val="600"/>
              </a:spcBef>
              <a:spcAft>
                <a:spcPts val="0"/>
              </a:spcAft>
              <a:buSzPts val="2070"/>
              <a:buChar char="•"/>
              <a:defRPr/>
            </a:lvl6pPr>
            <a:lvl7pPr indent="-360045" lvl="6" marL="3200400" algn="l">
              <a:spcBef>
                <a:spcPts val="600"/>
              </a:spcBef>
              <a:spcAft>
                <a:spcPts val="0"/>
              </a:spcAft>
              <a:buSzPts val="2070"/>
              <a:buChar char="•"/>
              <a:defRPr/>
            </a:lvl7pPr>
            <a:lvl8pPr indent="-360045" lvl="7" marL="3657600" algn="l">
              <a:spcBef>
                <a:spcPts val="600"/>
              </a:spcBef>
              <a:spcAft>
                <a:spcPts val="0"/>
              </a:spcAft>
              <a:buSzPts val="2070"/>
              <a:buChar char="•"/>
              <a:defRPr/>
            </a:lvl8pPr>
            <a:lvl9pPr indent="-360045" lvl="8" marL="4114800" algn="l">
              <a:spcBef>
                <a:spcPts val="600"/>
              </a:spcBef>
              <a:spcAft>
                <a:spcPts val="600"/>
              </a:spcAft>
              <a:buSzPts val="2070"/>
              <a:buChar char="•"/>
              <a:defRPr/>
            </a:lvl9pPr>
          </a:lstStyle>
          <a:p/>
        </p:txBody>
      </p:sp>
      <p:sp>
        <p:nvSpPr>
          <p:cNvPr id="222" name="Google Shape;222;g3a2f67856bb_0_984"/>
          <p:cNvSpPr txBox="1"/>
          <p:nvPr>
            <p:ph idx="3" type="body"/>
          </p:nvPr>
        </p:nvSpPr>
        <p:spPr>
          <a:xfrm>
            <a:off x="4635503" y="2658533"/>
            <a:ext cx="3538800" cy="576300"/>
          </a:xfrm>
          <a:prstGeom prst="rect">
            <a:avLst/>
          </a:prstGeom>
          <a:noFill/>
          <a:ln>
            <a:noFill/>
          </a:ln>
        </p:spPr>
        <p:txBody>
          <a:bodyPr anchorCtr="0" anchor="b" bIns="45700" lIns="91425" spcFirstLastPara="1" rIns="91425" wrap="square" tIns="45700">
            <a:noAutofit/>
          </a:bodyPr>
          <a:lstStyle>
            <a:lvl1pPr indent="-228600" lvl="0" marL="457200" algn="l">
              <a:spcBef>
                <a:spcPts val="672"/>
              </a:spcBef>
              <a:spcAft>
                <a:spcPts val="0"/>
              </a:spcAft>
              <a:buSzPts val="3220"/>
              <a:buNone/>
              <a:defRPr b="0" sz="2800">
                <a:solidFill>
                  <a:schemeClr val="accent1"/>
                </a:solidFill>
              </a:defRPr>
            </a:lvl1pPr>
            <a:lvl2pPr indent="-228600" lvl="1" marL="914400" algn="l">
              <a:spcBef>
                <a:spcPts val="600"/>
              </a:spcBef>
              <a:spcAft>
                <a:spcPts val="0"/>
              </a:spcAft>
              <a:buSzPts val="2300"/>
              <a:buNone/>
              <a:defRPr b="1" sz="2000"/>
            </a:lvl2pPr>
            <a:lvl3pPr indent="-228600" lvl="2" marL="1371600" algn="l">
              <a:spcBef>
                <a:spcPts val="600"/>
              </a:spcBef>
              <a:spcAft>
                <a:spcPts val="0"/>
              </a:spcAft>
              <a:buSzPts val="2070"/>
              <a:buNone/>
              <a:defRPr b="1" sz="1800"/>
            </a:lvl3pPr>
            <a:lvl4pPr indent="-228600" lvl="3" marL="1828800" algn="l">
              <a:spcBef>
                <a:spcPts val="600"/>
              </a:spcBef>
              <a:spcAft>
                <a:spcPts val="0"/>
              </a:spcAft>
              <a:buSzPts val="1840"/>
              <a:buNone/>
              <a:defRPr b="1" sz="1600"/>
            </a:lvl4pPr>
            <a:lvl5pPr indent="-228600" lvl="4" marL="2286000" algn="l">
              <a:spcBef>
                <a:spcPts val="600"/>
              </a:spcBef>
              <a:spcAft>
                <a:spcPts val="0"/>
              </a:spcAft>
              <a:buSzPts val="1840"/>
              <a:buNone/>
              <a:defRPr b="1" sz="1600"/>
            </a:lvl5pPr>
            <a:lvl6pPr indent="-228600" lvl="5" marL="2743200" algn="l">
              <a:spcBef>
                <a:spcPts val="600"/>
              </a:spcBef>
              <a:spcAft>
                <a:spcPts val="0"/>
              </a:spcAft>
              <a:buSzPts val="1840"/>
              <a:buNone/>
              <a:defRPr b="1" sz="1600"/>
            </a:lvl6pPr>
            <a:lvl7pPr indent="-228600" lvl="6" marL="3200400" algn="l">
              <a:spcBef>
                <a:spcPts val="600"/>
              </a:spcBef>
              <a:spcAft>
                <a:spcPts val="0"/>
              </a:spcAft>
              <a:buSzPts val="1840"/>
              <a:buNone/>
              <a:defRPr b="1" sz="1600"/>
            </a:lvl7pPr>
            <a:lvl8pPr indent="-228600" lvl="7" marL="3657600" algn="l">
              <a:spcBef>
                <a:spcPts val="600"/>
              </a:spcBef>
              <a:spcAft>
                <a:spcPts val="0"/>
              </a:spcAft>
              <a:buSzPts val="1840"/>
              <a:buNone/>
              <a:defRPr b="1" sz="1600"/>
            </a:lvl8pPr>
            <a:lvl9pPr indent="-228600" lvl="8" marL="4114800" algn="l">
              <a:spcBef>
                <a:spcPts val="600"/>
              </a:spcBef>
              <a:spcAft>
                <a:spcPts val="600"/>
              </a:spcAft>
              <a:buSzPts val="1840"/>
              <a:buNone/>
              <a:defRPr b="1" sz="1600"/>
            </a:lvl9pPr>
          </a:lstStyle>
          <a:p/>
        </p:txBody>
      </p:sp>
      <p:sp>
        <p:nvSpPr>
          <p:cNvPr id="223" name="Google Shape;223;g3a2f67856bb_0_984"/>
          <p:cNvSpPr txBox="1"/>
          <p:nvPr>
            <p:ph idx="4" type="body"/>
          </p:nvPr>
        </p:nvSpPr>
        <p:spPr>
          <a:xfrm>
            <a:off x="4635503" y="3243262"/>
            <a:ext cx="3538800" cy="2632500"/>
          </a:xfrm>
          <a:prstGeom prst="rect">
            <a:avLst/>
          </a:prstGeom>
          <a:noFill/>
          <a:ln>
            <a:noFill/>
          </a:ln>
        </p:spPr>
        <p:txBody>
          <a:bodyPr anchorCtr="0" anchor="t" bIns="45700" lIns="91425" spcFirstLastPara="1" rIns="91425" wrap="square" tIns="45700">
            <a:normAutofit/>
          </a:bodyPr>
          <a:lstStyle>
            <a:lvl1pPr indent="-360045" lvl="0" marL="457200" algn="l">
              <a:spcBef>
                <a:spcPts val="360"/>
              </a:spcBef>
              <a:spcAft>
                <a:spcPts val="0"/>
              </a:spcAft>
              <a:buSzPts val="2070"/>
              <a:buChar char="•"/>
              <a:defRPr/>
            </a:lvl1pPr>
            <a:lvl2pPr indent="-360044" lvl="1" marL="914400" algn="l">
              <a:spcBef>
                <a:spcPts val="600"/>
              </a:spcBef>
              <a:spcAft>
                <a:spcPts val="0"/>
              </a:spcAft>
              <a:buSzPts val="2070"/>
              <a:buChar char="•"/>
              <a:defRPr/>
            </a:lvl2pPr>
            <a:lvl3pPr indent="-360044" lvl="2" marL="1371600" algn="l">
              <a:spcBef>
                <a:spcPts val="600"/>
              </a:spcBef>
              <a:spcAft>
                <a:spcPts val="0"/>
              </a:spcAft>
              <a:buSzPts val="2070"/>
              <a:buChar char="•"/>
              <a:defRPr/>
            </a:lvl3pPr>
            <a:lvl4pPr indent="-360044" lvl="3" marL="1828800" algn="l">
              <a:spcBef>
                <a:spcPts val="600"/>
              </a:spcBef>
              <a:spcAft>
                <a:spcPts val="0"/>
              </a:spcAft>
              <a:buSzPts val="2070"/>
              <a:buChar char="•"/>
              <a:defRPr/>
            </a:lvl4pPr>
            <a:lvl5pPr indent="-360045" lvl="4" marL="2286000" algn="l">
              <a:spcBef>
                <a:spcPts val="600"/>
              </a:spcBef>
              <a:spcAft>
                <a:spcPts val="0"/>
              </a:spcAft>
              <a:buSzPts val="2070"/>
              <a:buChar char="•"/>
              <a:defRPr/>
            </a:lvl5pPr>
            <a:lvl6pPr indent="-360045" lvl="5" marL="2743200" algn="l">
              <a:spcBef>
                <a:spcPts val="600"/>
              </a:spcBef>
              <a:spcAft>
                <a:spcPts val="0"/>
              </a:spcAft>
              <a:buSzPts val="2070"/>
              <a:buChar char="•"/>
              <a:defRPr/>
            </a:lvl6pPr>
            <a:lvl7pPr indent="-360045" lvl="6" marL="3200400" algn="l">
              <a:spcBef>
                <a:spcPts val="600"/>
              </a:spcBef>
              <a:spcAft>
                <a:spcPts val="0"/>
              </a:spcAft>
              <a:buSzPts val="2070"/>
              <a:buChar char="•"/>
              <a:defRPr/>
            </a:lvl7pPr>
            <a:lvl8pPr indent="-360045" lvl="7" marL="3657600" algn="l">
              <a:spcBef>
                <a:spcPts val="600"/>
              </a:spcBef>
              <a:spcAft>
                <a:spcPts val="0"/>
              </a:spcAft>
              <a:buSzPts val="2070"/>
              <a:buChar char="•"/>
              <a:defRPr/>
            </a:lvl8pPr>
            <a:lvl9pPr indent="-360045" lvl="8" marL="4114800" algn="l">
              <a:spcBef>
                <a:spcPts val="600"/>
              </a:spcBef>
              <a:spcAft>
                <a:spcPts val="600"/>
              </a:spcAft>
              <a:buSzPts val="2070"/>
              <a:buChar char="•"/>
              <a:defRPr/>
            </a:lvl9pPr>
          </a:lstStyle>
          <a:p/>
        </p:txBody>
      </p:sp>
      <p:sp>
        <p:nvSpPr>
          <p:cNvPr id="224" name="Google Shape;224;g3a2f67856bb_0_984"/>
          <p:cNvSpPr txBox="1"/>
          <p:nvPr>
            <p:ph idx="10" type="dt"/>
          </p:nvPr>
        </p:nvSpPr>
        <p:spPr>
          <a:xfrm>
            <a:off x="6508126" y="5969000"/>
            <a:ext cx="1200300" cy="27930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5" name="Google Shape;225;g3a2f67856bb_0_984"/>
          <p:cNvSpPr txBox="1"/>
          <p:nvPr>
            <p:ph idx="11" type="ftr"/>
          </p:nvPr>
        </p:nvSpPr>
        <p:spPr>
          <a:xfrm>
            <a:off x="971551" y="5969000"/>
            <a:ext cx="5479500" cy="2793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6" name="Google Shape;226;g3a2f67856bb_0_984"/>
          <p:cNvSpPr txBox="1"/>
          <p:nvPr>
            <p:ph idx="12" type="sldNum"/>
          </p:nvPr>
        </p:nvSpPr>
        <p:spPr>
          <a:xfrm>
            <a:off x="7765426" y="5969000"/>
            <a:ext cx="407100" cy="27930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cxnSp>
        <p:nvCxnSpPr>
          <p:cNvPr id="227" name="Google Shape;227;g3a2f67856bb_0_984"/>
          <p:cNvCxnSpPr/>
          <p:nvPr/>
        </p:nvCxnSpPr>
        <p:spPr>
          <a:xfrm>
            <a:off x="1047127" y="2421466"/>
            <a:ext cx="7055700" cy="0"/>
          </a:xfrm>
          <a:prstGeom prst="straightConnector1">
            <a:avLst/>
          </a:prstGeom>
          <a:noFill/>
          <a:ln cap="flat" cmpd="sng" w="15875">
            <a:solidFill>
              <a:schemeClr val="accent1"/>
            </a:solidFill>
            <a:prstDash val="solid"/>
            <a:round/>
            <a:headEnd len="sm" w="sm" type="none"/>
            <a:tailEnd len="sm" w="sm" type="none"/>
          </a:ln>
        </p:spPr>
      </p:cxn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sak cím" type="titleOnly">
  <p:cSld name="TITLE_ONLY">
    <p:spTree>
      <p:nvGrpSpPr>
        <p:cNvPr id="228" name="Shape 228"/>
        <p:cNvGrpSpPr/>
        <p:nvPr/>
      </p:nvGrpSpPr>
      <p:grpSpPr>
        <a:xfrm>
          <a:off x="0" y="0"/>
          <a:ext cx="0" cy="0"/>
          <a:chOff x="0" y="0"/>
          <a:chExt cx="0" cy="0"/>
        </a:xfrm>
      </p:grpSpPr>
      <p:sp>
        <p:nvSpPr>
          <p:cNvPr id="229" name="Google Shape;229;g3a2f67856bb_0_994"/>
          <p:cNvSpPr txBox="1"/>
          <p:nvPr>
            <p:ph type="title"/>
          </p:nvPr>
        </p:nvSpPr>
        <p:spPr>
          <a:xfrm>
            <a:off x="971552" y="982132"/>
            <a:ext cx="7200900" cy="13038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rgbClr val="262626"/>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0" name="Google Shape;230;g3a2f67856bb_0_994"/>
          <p:cNvSpPr txBox="1"/>
          <p:nvPr>
            <p:ph idx="10" type="dt"/>
          </p:nvPr>
        </p:nvSpPr>
        <p:spPr>
          <a:xfrm>
            <a:off x="6508126" y="5969000"/>
            <a:ext cx="1200300" cy="27930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1" name="Google Shape;231;g3a2f67856bb_0_994"/>
          <p:cNvSpPr txBox="1"/>
          <p:nvPr>
            <p:ph idx="11" type="ftr"/>
          </p:nvPr>
        </p:nvSpPr>
        <p:spPr>
          <a:xfrm>
            <a:off x="971551" y="5969000"/>
            <a:ext cx="5479500" cy="2793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2" name="Google Shape;232;g3a2f67856bb_0_994"/>
          <p:cNvSpPr txBox="1"/>
          <p:nvPr>
            <p:ph idx="12" type="sldNum"/>
          </p:nvPr>
        </p:nvSpPr>
        <p:spPr>
          <a:xfrm>
            <a:off x="7765426" y="5969000"/>
            <a:ext cx="407100" cy="27930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cxnSp>
        <p:nvCxnSpPr>
          <p:cNvPr id="233" name="Google Shape;233;g3a2f67856bb_0_994"/>
          <p:cNvCxnSpPr/>
          <p:nvPr/>
        </p:nvCxnSpPr>
        <p:spPr>
          <a:xfrm>
            <a:off x="1047127" y="2421466"/>
            <a:ext cx="7055700" cy="0"/>
          </a:xfrm>
          <a:prstGeom prst="straightConnector1">
            <a:avLst/>
          </a:prstGeom>
          <a:noFill/>
          <a:ln cap="flat" cmpd="sng" w="15875">
            <a:solidFill>
              <a:schemeClr val="accent1"/>
            </a:solidFill>
            <a:prstDash val="solid"/>
            <a:round/>
            <a:headEnd len="sm" w="sm" type="none"/>
            <a:tailEnd len="sm" w="sm" type="none"/>
          </a:ln>
        </p:spPr>
      </p:cxn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Üres" type="blank">
  <p:cSld name="BLANK">
    <p:spTree>
      <p:nvGrpSpPr>
        <p:cNvPr id="234" name="Shape 234"/>
        <p:cNvGrpSpPr/>
        <p:nvPr/>
      </p:nvGrpSpPr>
      <p:grpSpPr>
        <a:xfrm>
          <a:off x="0" y="0"/>
          <a:ext cx="0" cy="0"/>
          <a:chOff x="0" y="0"/>
          <a:chExt cx="0" cy="0"/>
        </a:xfrm>
      </p:grpSpPr>
      <p:sp>
        <p:nvSpPr>
          <p:cNvPr id="235" name="Google Shape;235;g3a2f67856bb_0_1000"/>
          <p:cNvSpPr txBox="1"/>
          <p:nvPr>
            <p:ph idx="10" type="dt"/>
          </p:nvPr>
        </p:nvSpPr>
        <p:spPr>
          <a:xfrm>
            <a:off x="6508126" y="5969000"/>
            <a:ext cx="1200300" cy="27930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6" name="Google Shape;236;g3a2f67856bb_0_1000"/>
          <p:cNvSpPr txBox="1"/>
          <p:nvPr>
            <p:ph idx="11" type="ftr"/>
          </p:nvPr>
        </p:nvSpPr>
        <p:spPr>
          <a:xfrm>
            <a:off x="971551" y="5969000"/>
            <a:ext cx="5479500" cy="2793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7" name="Google Shape;237;g3a2f67856bb_0_1000"/>
          <p:cNvSpPr txBox="1"/>
          <p:nvPr>
            <p:ph idx="12" type="sldNum"/>
          </p:nvPr>
        </p:nvSpPr>
        <p:spPr>
          <a:xfrm>
            <a:off x="7765426" y="5969000"/>
            <a:ext cx="407100" cy="27930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rtalomrész képaláírással" type="objTx">
  <p:cSld name="OBJECT_WITH_CAPTION_TEXT">
    <p:spTree>
      <p:nvGrpSpPr>
        <p:cNvPr id="238" name="Shape 238"/>
        <p:cNvGrpSpPr/>
        <p:nvPr/>
      </p:nvGrpSpPr>
      <p:grpSpPr>
        <a:xfrm>
          <a:off x="0" y="0"/>
          <a:ext cx="0" cy="0"/>
          <a:chOff x="0" y="0"/>
          <a:chExt cx="0" cy="0"/>
        </a:xfrm>
      </p:grpSpPr>
      <p:sp>
        <p:nvSpPr>
          <p:cNvPr id="239" name="Google Shape;239;g3a2f67856bb_0_1004"/>
          <p:cNvSpPr txBox="1"/>
          <p:nvPr>
            <p:ph type="title"/>
          </p:nvPr>
        </p:nvSpPr>
        <p:spPr>
          <a:xfrm>
            <a:off x="970358" y="1388534"/>
            <a:ext cx="2788800" cy="1371600"/>
          </a:xfrm>
          <a:prstGeom prst="rect">
            <a:avLst/>
          </a:prstGeom>
          <a:noFill/>
          <a:ln>
            <a:noFill/>
          </a:ln>
        </p:spPr>
        <p:txBody>
          <a:bodyPr anchorCtr="0" anchor="b" bIns="45700" lIns="91425" spcFirstLastPara="1" rIns="91425" wrap="square" tIns="45700">
            <a:normAutofit/>
          </a:bodyPr>
          <a:lstStyle>
            <a:lvl1pPr lvl="0" algn="ctr">
              <a:spcBef>
                <a:spcPts val="0"/>
              </a:spcBef>
              <a:spcAft>
                <a:spcPts val="0"/>
              </a:spcAft>
              <a:buClr>
                <a:srgbClr val="262626"/>
              </a:buClr>
              <a:buSzPts val="2400"/>
              <a:buFont typeface="Garamond"/>
              <a:buNone/>
              <a:defRPr b="0" sz="24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0" name="Google Shape;240;g3a2f67856bb_0_1004"/>
          <p:cNvSpPr txBox="1"/>
          <p:nvPr>
            <p:ph idx="1" type="body"/>
          </p:nvPr>
        </p:nvSpPr>
        <p:spPr>
          <a:xfrm>
            <a:off x="4064001" y="982131"/>
            <a:ext cx="4102200" cy="4893600"/>
          </a:xfrm>
          <a:prstGeom prst="rect">
            <a:avLst/>
          </a:prstGeom>
          <a:noFill/>
          <a:ln>
            <a:noFill/>
          </a:ln>
        </p:spPr>
        <p:txBody>
          <a:bodyPr anchorCtr="0" anchor="ctr" bIns="45700" lIns="91425" spcFirstLastPara="1" rIns="91425" wrap="square" tIns="45700">
            <a:normAutofit/>
          </a:bodyPr>
          <a:lstStyle>
            <a:lvl1pPr indent="-360045" lvl="0" marL="457200" algn="l">
              <a:spcBef>
                <a:spcPts val="360"/>
              </a:spcBef>
              <a:spcAft>
                <a:spcPts val="0"/>
              </a:spcAft>
              <a:buSzPts val="2070"/>
              <a:buChar char="•"/>
              <a:defRPr/>
            </a:lvl1pPr>
            <a:lvl2pPr indent="-360044" lvl="1" marL="914400" algn="l">
              <a:spcBef>
                <a:spcPts val="600"/>
              </a:spcBef>
              <a:spcAft>
                <a:spcPts val="0"/>
              </a:spcAft>
              <a:buSzPts val="2070"/>
              <a:buChar char="•"/>
              <a:defRPr/>
            </a:lvl2pPr>
            <a:lvl3pPr indent="-360044" lvl="2" marL="1371600" algn="l">
              <a:spcBef>
                <a:spcPts val="600"/>
              </a:spcBef>
              <a:spcAft>
                <a:spcPts val="0"/>
              </a:spcAft>
              <a:buSzPts val="2070"/>
              <a:buChar char="•"/>
              <a:defRPr/>
            </a:lvl3pPr>
            <a:lvl4pPr indent="-360044" lvl="3" marL="1828800" algn="l">
              <a:spcBef>
                <a:spcPts val="600"/>
              </a:spcBef>
              <a:spcAft>
                <a:spcPts val="0"/>
              </a:spcAft>
              <a:buSzPts val="2070"/>
              <a:buChar char="•"/>
              <a:defRPr/>
            </a:lvl4pPr>
            <a:lvl5pPr indent="-360045" lvl="4" marL="2286000" algn="l">
              <a:spcBef>
                <a:spcPts val="600"/>
              </a:spcBef>
              <a:spcAft>
                <a:spcPts val="0"/>
              </a:spcAft>
              <a:buSzPts val="2070"/>
              <a:buChar char="•"/>
              <a:defRPr/>
            </a:lvl5pPr>
            <a:lvl6pPr indent="-360045" lvl="5" marL="2743200" algn="l">
              <a:spcBef>
                <a:spcPts val="600"/>
              </a:spcBef>
              <a:spcAft>
                <a:spcPts val="0"/>
              </a:spcAft>
              <a:buSzPts val="2070"/>
              <a:buChar char="•"/>
              <a:defRPr/>
            </a:lvl6pPr>
            <a:lvl7pPr indent="-360045" lvl="6" marL="3200400" algn="l">
              <a:spcBef>
                <a:spcPts val="600"/>
              </a:spcBef>
              <a:spcAft>
                <a:spcPts val="0"/>
              </a:spcAft>
              <a:buSzPts val="2070"/>
              <a:buChar char="•"/>
              <a:defRPr/>
            </a:lvl7pPr>
            <a:lvl8pPr indent="-360045" lvl="7" marL="3657600" algn="l">
              <a:spcBef>
                <a:spcPts val="600"/>
              </a:spcBef>
              <a:spcAft>
                <a:spcPts val="0"/>
              </a:spcAft>
              <a:buSzPts val="2070"/>
              <a:buChar char="•"/>
              <a:defRPr/>
            </a:lvl8pPr>
            <a:lvl9pPr indent="-360045" lvl="8" marL="4114800" algn="l">
              <a:spcBef>
                <a:spcPts val="600"/>
              </a:spcBef>
              <a:spcAft>
                <a:spcPts val="600"/>
              </a:spcAft>
              <a:buSzPts val="2070"/>
              <a:buChar char="•"/>
              <a:defRPr/>
            </a:lvl9pPr>
          </a:lstStyle>
          <a:p/>
        </p:txBody>
      </p:sp>
      <p:sp>
        <p:nvSpPr>
          <p:cNvPr id="241" name="Google Shape;241;g3a2f67856bb_0_1004"/>
          <p:cNvSpPr txBox="1"/>
          <p:nvPr>
            <p:ph idx="2" type="body"/>
          </p:nvPr>
        </p:nvSpPr>
        <p:spPr>
          <a:xfrm>
            <a:off x="970358" y="3031065"/>
            <a:ext cx="2788800" cy="2438400"/>
          </a:xfrm>
          <a:prstGeom prst="rect">
            <a:avLst/>
          </a:prstGeom>
          <a:noFill/>
          <a:ln>
            <a:noFill/>
          </a:ln>
        </p:spPr>
        <p:txBody>
          <a:bodyPr anchorCtr="0" anchor="t" bIns="45700" lIns="91425" spcFirstLastPara="1" rIns="91425" wrap="square" tIns="45700">
            <a:normAutofit/>
          </a:bodyPr>
          <a:lstStyle>
            <a:lvl1pPr indent="-228600" lvl="0" marL="457200" algn="ctr">
              <a:spcBef>
                <a:spcPts val="320"/>
              </a:spcBef>
              <a:spcAft>
                <a:spcPts val="0"/>
              </a:spcAft>
              <a:buSzPts val="1840"/>
              <a:buNone/>
              <a:defRPr sz="1600"/>
            </a:lvl1pPr>
            <a:lvl2pPr indent="-228600" lvl="1" marL="914400" algn="l">
              <a:spcBef>
                <a:spcPts val="600"/>
              </a:spcBef>
              <a:spcAft>
                <a:spcPts val="0"/>
              </a:spcAft>
              <a:buSzPts val="1380"/>
              <a:buNone/>
              <a:defRPr sz="1200"/>
            </a:lvl2pPr>
            <a:lvl3pPr indent="-228600" lvl="2" marL="1371600" algn="l">
              <a:spcBef>
                <a:spcPts val="600"/>
              </a:spcBef>
              <a:spcAft>
                <a:spcPts val="0"/>
              </a:spcAft>
              <a:buSzPts val="1150"/>
              <a:buNone/>
              <a:defRPr sz="1000"/>
            </a:lvl3pPr>
            <a:lvl4pPr indent="-228600" lvl="3" marL="1828800" algn="l">
              <a:spcBef>
                <a:spcPts val="600"/>
              </a:spcBef>
              <a:spcAft>
                <a:spcPts val="0"/>
              </a:spcAft>
              <a:buSzPts val="1035"/>
              <a:buNone/>
              <a:defRPr sz="900"/>
            </a:lvl4pPr>
            <a:lvl5pPr indent="-228600" lvl="4" marL="2286000" algn="l">
              <a:spcBef>
                <a:spcPts val="600"/>
              </a:spcBef>
              <a:spcAft>
                <a:spcPts val="0"/>
              </a:spcAft>
              <a:buSzPts val="1035"/>
              <a:buNone/>
              <a:defRPr sz="900"/>
            </a:lvl5pPr>
            <a:lvl6pPr indent="-228600" lvl="5" marL="2743200" algn="l">
              <a:spcBef>
                <a:spcPts val="600"/>
              </a:spcBef>
              <a:spcAft>
                <a:spcPts val="0"/>
              </a:spcAft>
              <a:buSzPts val="1035"/>
              <a:buNone/>
              <a:defRPr sz="900"/>
            </a:lvl6pPr>
            <a:lvl7pPr indent="-228600" lvl="6" marL="3200400" algn="l">
              <a:spcBef>
                <a:spcPts val="600"/>
              </a:spcBef>
              <a:spcAft>
                <a:spcPts val="0"/>
              </a:spcAft>
              <a:buSzPts val="1035"/>
              <a:buNone/>
              <a:defRPr sz="900"/>
            </a:lvl7pPr>
            <a:lvl8pPr indent="-228600" lvl="7" marL="3657600" algn="l">
              <a:spcBef>
                <a:spcPts val="600"/>
              </a:spcBef>
              <a:spcAft>
                <a:spcPts val="0"/>
              </a:spcAft>
              <a:buSzPts val="1035"/>
              <a:buNone/>
              <a:defRPr sz="900"/>
            </a:lvl8pPr>
            <a:lvl9pPr indent="-228600" lvl="8" marL="4114800" algn="l">
              <a:spcBef>
                <a:spcPts val="600"/>
              </a:spcBef>
              <a:spcAft>
                <a:spcPts val="600"/>
              </a:spcAft>
              <a:buSzPts val="1035"/>
              <a:buNone/>
              <a:defRPr sz="900"/>
            </a:lvl9pPr>
          </a:lstStyle>
          <a:p/>
        </p:txBody>
      </p:sp>
      <p:sp>
        <p:nvSpPr>
          <p:cNvPr id="242" name="Google Shape;242;g3a2f67856bb_0_1004"/>
          <p:cNvSpPr txBox="1"/>
          <p:nvPr>
            <p:ph idx="10" type="dt"/>
          </p:nvPr>
        </p:nvSpPr>
        <p:spPr>
          <a:xfrm>
            <a:off x="6508126" y="5969000"/>
            <a:ext cx="1200300" cy="27930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3" name="Google Shape;243;g3a2f67856bb_0_1004"/>
          <p:cNvSpPr txBox="1"/>
          <p:nvPr>
            <p:ph idx="11" type="ftr"/>
          </p:nvPr>
        </p:nvSpPr>
        <p:spPr>
          <a:xfrm>
            <a:off x="971551" y="5969000"/>
            <a:ext cx="5479500" cy="2793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4" name="Google Shape;244;g3a2f67856bb_0_1004"/>
          <p:cNvSpPr txBox="1"/>
          <p:nvPr>
            <p:ph idx="12" type="sldNum"/>
          </p:nvPr>
        </p:nvSpPr>
        <p:spPr>
          <a:xfrm>
            <a:off x="7765426" y="5969000"/>
            <a:ext cx="407100" cy="27930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cxnSp>
        <p:nvCxnSpPr>
          <p:cNvPr id="245" name="Google Shape;245;g3a2f67856bb_0_1004"/>
          <p:cNvCxnSpPr/>
          <p:nvPr/>
        </p:nvCxnSpPr>
        <p:spPr>
          <a:xfrm>
            <a:off x="1047127" y="2912533"/>
            <a:ext cx="2635800" cy="0"/>
          </a:xfrm>
          <a:prstGeom prst="straightConnector1">
            <a:avLst/>
          </a:prstGeom>
          <a:noFill/>
          <a:ln cap="flat" cmpd="sng" w="15875">
            <a:solidFill>
              <a:schemeClr val="accent1"/>
            </a:solidFill>
            <a:prstDash val="solid"/>
            <a:round/>
            <a:headEnd len="sm" w="sm" type="none"/>
            <a:tailEnd len="sm" w="sm" type="none"/>
          </a:ln>
        </p:spPr>
      </p:cxn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norámakép képaláírással">
  <p:cSld name="Panorámakép képaláírással">
    <p:spTree>
      <p:nvGrpSpPr>
        <p:cNvPr id="246" name="Shape 246"/>
        <p:cNvGrpSpPr/>
        <p:nvPr/>
      </p:nvGrpSpPr>
      <p:grpSpPr>
        <a:xfrm>
          <a:off x="0" y="0"/>
          <a:ext cx="0" cy="0"/>
          <a:chOff x="0" y="0"/>
          <a:chExt cx="0" cy="0"/>
        </a:xfrm>
      </p:grpSpPr>
      <p:sp>
        <p:nvSpPr>
          <p:cNvPr id="247" name="Google Shape;247;g3a2f67856bb_0_1012"/>
          <p:cNvSpPr txBox="1"/>
          <p:nvPr>
            <p:ph type="title"/>
          </p:nvPr>
        </p:nvSpPr>
        <p:spPr>
          <a:xfrm>
            <a:off x="971551" y="4815415"/>
            <a:ext cx="7207200" cy="566700"/>
          </a:xfrm>
          <a:prstGeom prst="rect">
            <a:avLst/>
          </a:prstGeom>
          <a:noFill/>
          <a:ln>
            <a:noFill/>
          </a:ln>
        </p:spPr>
        <p:txBody>
          <a:bodyPr anchorCtr="0" anchor="b" bIns="45700" lIns="91425" spcFirstLastPara="1" rIns="91425" wrap="square" tIns="45700">
            <a:normAutofit/>
          </a:bodyPr>
          <a:lstStyle>
            <a:lvl1pPr lvl="0" algn="ctr">
              <a:spcBef>
                <a:spcPts val="0"/>
              </a:spcBef>
              <a:spcAft>
                <a:spcPts val="0"/>
              </a:spcAft>
              <a:buClr>
                <a:srgbClr val="262626"/>
              </a:buClr>
              <a:buSzPts val="2400"/>
              <a:buFont typeface="Garamond"/>
              <a:buNone/>
              <a:defRPr b="0" sz="24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8" name="Google Shape;248;g3a2f67856bb_0_1012"/>
          <p:cNvSpPr/>
          <p:nvPr>
            <p:ph idx="2" type="pic"/>
          </p:nvPr>
        </p:nvSpPr>
        <p:spPr>
          <a:xfrm>
            <a:off x="781070" y="1041399"/>
            <a:ext cx="7579500" cy="3336000"/>
          </a:xfrm>
          <a:prstGeom prst="roundRect">
            <a:avLst>
              <a:gd fmla="val 0" name="adj"/>
            </a:avLst>
          </a:prstGeom>
          <a:noFill/>
          <a:ln cap="flat" cmpd="thickThin" w="57150">
            <a:solidFill>
              <a:srgbClr val="7F7F7F"/>
            </a:solidFill>
            <a:prstDash val="solid"/>
            <a:miter lim="800000"/>
            <a:headEnd len="sm" w="sm" type="none"/>
            <a:tailEnd len="sm" w="sm" type="none"/>
          </a:ln>
        </p:spPr>
      </p:sp>
      <p:sp>
        <p:nvSpPr>
          <p:cNvPr id="249" name="Google Shape;249;g3a2f67856bb_0_1012"/>
          <p:cNvSpPr txBox="1"/>
          <p:nvPr>
            <p:ph idx="1" type="body"/>
          </p:nvPr>
        </p:nvSpPr>
        <p:spPr>
          <a:xfrm>
            <a:off x="971551" y="5382153"/>
            <a:ext cx="7207200" cy="493800"/>
          </a:xfrm>
          <a:prstGeom prst="rect">
            <a:avLst/>
          </a:prstGeom>
          <a:noFill/>
          <a:ln>
            <a:noFill/>
          </a:ln>
        </p:spPr>
        <p:txBody>
          <a:bodyPr anchorCtr="0" anchor="t" bIns="45700" lIns="91425" spcFirstLastPara="1" rIns="91425" wrap="square" tIns="45700">
            <a:normAutofit/>
          </a:bodyPr>
          <a:lstStyle>
            <a:lvl1pPr indent="-228600" lvl="0" marL="457200" algn="ctr">
              <a:spcBef>
                <a:spcPts val="280"/>
              </a:spcBef>
              <a:spcAft>
                <a:spcPts val="0"/>
              </a:spcAft>
              <a:buSzPts val="1610"/>
              <a:buNone/>
              <a:defRPr sz="1400"/>
            </a:lvl1pPr>
            <a:lvl2pPr indent="-228600" lvl="1" marL="914400" algn="l">
              <a:spcBef>
                <a:spcPts val="600"/>
              </a:spcBef>
              <a:spcAft>
                <a:spcPts val="0"/>
              </a:spcAft>
              <a:buSzPts val="1380"/>
              <a:buNone/>
              <a:defRPr sz="1200"/>
            </a:lvl2pPr>
            <a:lvl3pPr indent="-228600" lvl="2" marL="1371600" algn="l">
              <a:spcBef>
                <a:spcPts val="600"/>
              </a:spcBef>
              <a:spcAft>
                <a:spcPts val="0"/>
              </a:spcAft>
              <a:buSzPts val="1150"/>
              <a:buNone/>
              <a:defRPr sz="1000"/>
            </a:lvl3pPr>
            <a:lvl4pPr indent="-228600" lvl="3" marL="1828800" algn="l">
              <a:spcBef>
                <a:spcPts val="600"/>
              </a:spcBef>
              <a:spcAft>
                <a:spcPts val="0"/>
              </a:spcAft>
              <a:buSzPts val="1035"/>
              <a:buNone/>
              <a:defRPr sz="900"/>
            </a:lvl4pPr>
            <a:lvl5pPr indent="-228600" lvl="4" marL="2286000" algn="l">
              <a:spcBef>
                <a:spcPts val="600"/>
              </a:spcBef>
              <a:spcAft>
                <a:spcPts val="0"/>
              </a:spcAft>
              <a:buSzPts val="1035"/>
              <a:buNone/>
              <a:defRPr sz="900"/>
            </a:lvl5pPr>
            <a:lvl6pPr indent="-228600" lvl="5" marL="2743200" algn="l">
              <a:spcBef>
                <a:spcPts val="600"/>
              </a:spcBef>
              <a:spcAft>
                <a:spcPts val="0"/>
              </a:spcAft>
              <a:buSzPts val="1035"/>
              <a:buNone/>
              <a:defRPr sz="900"/>
            </a:lvl6pPr>
            <a:lvl7pPr indent="-228600" lvl="6" marL="3200400" algn="l">
              <a:spcBef>
                <a:spcPts val="600"/>
              </a:spcBef>
              <a:spcAft>
                <a:spcPts val="0"/>
              </a:spcAft>
              <a:buSzPts val="1035"/>
              <a:buNone/>
              <a:defRPr sz="900"/>
            </a:lvl7pPr>
            <a:lvl8pPr indent="-228600" lvl="7" marL="3657600" algn="l">
              <a:spcBef>
                <a:spcPts val="600"/>
              </a:spcBef>
              <a:spcAft>
                <a:spcPts val="0"/>
              </a:spcAft>
              <a:buSzPts val="1035"/>
              <a:buNone/>
              <a:defRPr sz="900"/>
            </a:lvl8pPr>
            <a:lvl9pPr indent="-228600" lvl="8" marL="4114800" algn="l">
              <a:spcBef>
                <a:spcPts val="600"/>
              </a:spcBef>
              <a:spcAft>
                <a:spcPts val="600"/>
              </a:spcAft>
              <a:buSzPts val="1035"/>
              <a:buNone/>
              <a:defRPr sz="900"/>
            </a:lvl9pPr>
          </a:lstStyle>
          <a:p/>
        </p:txBody>
      </p:sp>
      <p:sp>
        <p:nvSpPr>
          <p:cNvPr id="250" name="Google Shape;250;g3a2f67856bb_0_1012"/>
          <p:cNvSpPr txBox="1"/>
          <p:nvPr>
            <p:ph idx="10" type="dt"/>
          </p:nvPr>
        </p:nvSpPr>
        <p:spPr>
          <a:xfrm>
            <a:off x="6508126" y="5969000"/>
            <a:ext cx="1200300" cy="27930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1" name="Google Shape;251;g3a2f67856bb_0_1012"/>
          <p:cNvSpPr txBox="1"/>
          <p:nvPr>
            <p:ph idx="11" type="ftr"/>
          </p:nvPr>
        </p:nvSpPr>
        <p:spPr>
          <a:xfrm>
            <a:off x="971551" y="5969000"/>
            <a:ext cx="5479500" cy="2793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2" name="Google Shape;252;g3a2f67856bb_0_1012"/>
          <p:cNvSpPr txBox="1"/>
          <p:nvPr>
            <p:ph idx="12" type="sldNum"/>
          </p:nvPr>
        </p:nvSpPr>
        <p:spPr>
          <a:xfrm>
            <a:off x="7765426" y="5969000"/>
            <a:ext cx="407100" cy="27930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ím és képaláírás">
  <p:cSld name="Cím és képaláírás">
    <p:spTree>
      <p:nvGrpSpPr>
        <p:cNvPr id="253" name="Shape 253"/>
        <p:cNvGrpSpPr/>
        <p:nvPr/>
      </p:nvGrpSpPr>
      <p:grpSpPr>
        <a:xfrm>
          <a:off x="0" y="0"/>
          <a:ext cx="0" cy="0"/>
          <a:chOff x="0" y="0"/>
          <a:chExt cx="0" cy="0"/>
        </a:xfrm>
      </p:grpSpPr>
      <p:sp>
        <p:nvSpPr>
          <p:cNvPr id="254" name="Google Shape;254;g3a2f67856bb_0_1019"/>
          <p:cNvSpPr txBox="1"/>
          <p:nvPr>
            <p:ph type="title"/>
          </p:nvPr>
        </p:nvSpPr>
        <p:spPr>
          <a:xfrm>
            <a:off x="977901" y="982132"/>
            <a:ext cx="7194600" cy="2955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rgbClr val="262626"/>
              </a:buClr>
              <a:buSzPts val="3200"/>
              <a:buFont typeface="Garamond"/>
              <a:buNone/>
              <a:defRPr b="0" sz="320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5" name="Google Shape;255;g3a2f67856bb_0_1019"/>
          <p:cNvSpPr txBox="1"/>
          <p:nvPr>
            <p:ph idx="1" type="body"/>
          </p:nvPr>
        </p:nvSpPr>
        <p:spPr>
          <a:xfrm>
            <a:off x="977901" y="4343399"/>
            <a:ext cx="7194600" cy="1532400"/>
          </a:xfrm>
          <a:prstGeom prst="rect">
            <a:avLst/>
          </a:prstGeom>
          <a:noFill/>
          <a:ln>
            <a:noFill/>
          </a:ln>
        </p:spPr>
        <p:txBody>
          <a:bodyPr anchorCtr="0" anchor="ctr" bIns="45700" lIns="91425" spcFirstLastPara="1" rIns="91425" wrap="square" tIns="45700">
            <a:normAutofit/>
          </a:bodyPr>
          <a:lstStyle>
            <a:lvl1pPr indent="-228600" lvl="0" marL="457200" algn="ctr">
              <a:spcBef>
                <a:spcPts val="400"/>
              </a:spcBef>
              <a:spcAft>
                <a:spcPts val="0"/>
              </a:spcAft>
              <a:buSzPts val="2300"/>
              <a:buNone/>
              <a:defRPr sz="2000">
                <a:solidFill>
                  <a:schemeClr val="dk1"/>
                </a:solidFill>
              </a:defRPr>
            </a:lvl1pPr>
            <a:lvl2pPr indent="-228600" lvl="1" marL="914400" algn="l">
              <a:spcBef>
                <a:spcPts val="600"/>
              </a:spcBef>
              <a:spcAft>
                <a:spcPts val="0"/>
              </a:spcAft>
              <a:buSzPts val="2070"/>
              <a:buNone/>
              <a:defRPr sz="1800">
                <a:solidFill>
                  <a:srgbClr val="888888"/>
                </a:solidFill>
              </a:defRPr>
            </a:lvl2pPr>
            <a:lvl3pPr indent="-228600" lvl="2" marL="1371600" algn="l">
              <a:spcBef>
                <a:spcPts val="600"/>
              </a:spcBef>
              <a:spcAft>
                <a:spcPts val="0"/>
              </a:spcAft>
              <a:buSzPts val="1840"/>
              <a:buNone/>
              <a:defRPr sz="1600">
                <a:solidFill>
                  <a:srgbClr val="888888"/>
                </a:solidFill>
              </a:defRPr>
            </a:lvl3pPr>
            <a:lvl4pPr indent="-228600" lvl="3" marL="1828800" algn="l">
              <a:spcBef>
                <a:spcPts val="600"/>
              </a:spcBef>
              <a:spcAft>
                <a:spcPts val="0"/>
              </a:spcAft>
              <a:buSzPts val="1610"/>
              <a:buNone/>
              <a:defRPr sz="1400">
                <a:solidFill>
                  <a:srgbClr val="888888"/>
                </a:solidFill>
              </a:defRPr>
            </a:lvl4pPr>
            <a:lvl5pPr indent="-228600" lvl="4" marL="2286000" algn="l">
              <a:spcBef>
                <a:spcPts val="600"/>
              </a:spcBef>
              <a:spcAft>
                <a:spcPts val="0"/>
              </a:spcAft>
              <a:buSzPts val="1610"/>
              <a:buNone/>
              <a:defRPr sz="1400">
                <a:solidFill>
                  <a:srgbClr val="888888"/>
                </a:solidFill>
              </a:defRPr>
            </a:lvl5pPr>
            <a:lvl6pPr indent="-228600" lvl="5" marL="2743200" algn="l">
              <a:spcBef>
                <a:spcPts val="600"/>
              </a:spcBef>
              <a:spcAft>
                <a:spcPts val="0"/>
              </a:spcAft>
              <a:buSzPts val="1610"/>
              <a:buNone/>
              <a:defRPr sz="1400">
                <a:solidFill>
                  <a:srgbClr val="888888"/>
                </a:solidFill>
              </a:defRPr>
            </a:lvl6pPr>
            <a:lvl7pPr indent="-228600" lvl="6" marL="3200400" algn="l">
              <a:spcBef>
                <a:spcPts val="600"/>
              </a:spcBef>
              <a:spcAft>
                <a:spcPts val="0"/>
              </a:spcAft>
              <a:buSzPts val="1610"/>
              <a:buNone/>
              <a:defRPr sz="1400">
                <a:solidFill>
                  <a:srgbClr val="888888"/>
                </a:solidFill>
              </a:defRPr>
            </a:lvl7pPr>
            <a:lvl8pPr indent="-228600" lvl="7" marL="3657600" algn="l">
              <a:spcBef>
                <a:spcPts val="600"/>
              </a:spcBef>
              <a:spcAft>
                <a:spcPts val="0"/>
              </a:spcAft>
              <a:buSzPts val="1610"/>
              <a:buNone/>
              <a:defRPr sz="1400">
                <a:solidFill>
                  <a:srgbClr val="888888"/>
                </a:solidFill>
              </a:defRPr>
            </a:lvl8pPr>
            <a:lvl9pPr indent="-228600" lvl="8" marL="4114800" algn="l">
              <a:spcBef>
                <a:spcPts val="600"/>
              </a:spcBef>
              <a:spcAft>
                <a:spcPts val="600"/>
              </a:spcAft>
              <a:buSzPts val="1610"/>
              <a:buNone/>
              <a:defRPr sz="1400">
                <a:solidFill>
                  <a:srgbClr val="888888"/>
                </a:solidFill>
              </a:defRPr>
            </a:lvl9pPr>
          </a:lstStyle>
          <a:p/>
        </p:txBody>
      </p:sp>
      <p:sp>
        <p:nvSpPr>
          <p:cNvPr id="256" name="Google Shape;256;g3a2f67856bb_0_1019"/>
          <p:cNvSpPr txBox="1"/>
          <p:nvPr>
            <p:ph idx="10" type="dt"/>
          </p:nvPr>
        </p:nvSpPr>
        <p:spPr>
          <a:xfrm>
            <a:off x="6508126" y="5969000"/>
            <a:ext cx="1200300" cy="27930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7" name="Google Shape;257;g3a2f67856bb_0_1019"/>
          <p:cNvSpPr txBox="1"/>
          <p:nvPr>
            <p:ph idx="11" type="ftr"/>
          </p:nvPr>
        </p:nvSpPr>
        <p:spPr>
          <a:xfrm>
            <a:off x="971551" y="5969000"/>
            <a:ext cx="5479500" cy="2793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8" name="Google Shape;258;g3a2f67856bb_0_1019"/>
          <p:cNvSpPr txBox="1"/>
          <p:nvPr>
            <p:ph idx="12" type="sldNum"/>
          </p:nvPr>
        </p:nvSpPr>
        <p:spPr>
          <a:xfrm>
            <a:off x="7765426" y="5969000"/>
            <a:ext cx="407100" cy="27930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cxnSp>
        <p:nvCxnSpPr>
          <p:cNvPr id="259" name="Google Shape;259;g3a2f67856bb_0_1019"/>
          <p:cNvCxnSpPr/>
          <p:nvPr/>
        </p:nvCxnSpPr>
        <p:spPr>
          <a:xfrm>
            <a:off x="1047127" y="4140199"/>
            <a:ext cx="7055700" cy="0"/>
          </a:xfrm>
          <a:prstGeom prst="straightConnector1">
            <a:avLst/>
          </a:prstGeom>
          <a:noFill/>
          <a:ln cap="flat" cmpd="sng" w="15875">
            <a:solidFill>
              <a:schemeClr val="accent1"/>
            </a:solidFill>
            <a:prstDash val="solid"/>
            <a:round/>
            <a:headEnd len="sm" w="sm" type="none"/>
            <a:tailEnd len="sm" w="sm" type="none"/>
          </a:ln>
        </p:spPr>
      </p:cxn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dézet képaláírással">
  <p:cSld name="Idézet képaláírással">
    <p:spTree>
      <p:nvGrpSpPr>
        <p:cNvPr id="260" name="Shape 260"/>
        <p:cNvGrpSpPr/>
        <p:nvPr/>
      </p:nvGrpSpPr>
      <p:grpSpPr>
        <a:xfrm>
          <a:off x="0" y="0"/>
          <a:ext cx="0" cy="0"/>
          <a:chOff x="0" y="0"/>
          <a:chExt cx="0" cy="0"/>
        </a:xfrm>
      </p:grpSpPr>
      <p:sp>
        <p:nvSpPr>
          <p:cNvPr id="261" name="Google Shape;261;g3a2f67856bb_0_1026"/>
          <p:cNvSpPr txBox="1"/>
          <p:nvPr>
            <p:ph type="title"/>
          </p:nvPr>
        </p:nvSpPr>
        <p:spPr>
          <a:xfrm>
            <a:off x="1084660" y="982132"/>
            <a:ext cx="6972300" cy="23706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3200"/>
              <a:buFont typeface="Garamond"/>
              <a:buNone/>
              <a:defRPr b="0" sz="3200" cap="none">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2" name="Google Shape;262;g3a2f67856bb_0_1026"/>
          <p:cNvSpPr txBox="1"/>
          <p:nvPr>
            <p:ph idx="1" type="body"/>
          </p:nvPr>
        </p:nvSpPr>
        <p:spPr>
          <a:xfrm>
            <a:off x="1256109" y="3352800"/>
            <a:ext cx="6629400" cy="584100"/>
          </a:xfrm>
          <a:prstGeom prst="rect">
            <a:avLst/>
          </a:prstGeom>
          <a:noFill/>
          <a:ln>
            <a:noFill/>
          </a:ln>
        </p:spPr>
        <p:txBody>
          <a:bodyPr anchorCtr="0" anchor="ctr" bIns="45700" lIns="91425" spcFirstLastPara="1" rIns="91425" wrap="square" tIns="45700">
            <a:normAutofit/>
          </a:bodyPr>
          <a:lstStyle>
            <a:lvl1pPr indent="-228600" lvl="0" marL="457200" algn="r">
              <a:spcBef>
                <a:spcPts val="400"/>
              </a:spcBef>
              <a:spcAft>
                <a:spcPts val="0"/>
              </a:spcAft>
              <a:buSzPts val="2300"/>
              <a:buFont typeface="Garamond"/>
              <a:buNone/>
              <a:defRPr sz="2000"/>
            </a:lvl1pPr>
            <a:lvl2pPr indent="-228600" lvl="1" marL="914400" algn="l">
              <a:spcBef>
                <a:spcPts val="600"/>
              </a:spcBef>
              <a:spcAft>
                <a:spcPts val="0"/>
              </a:spcAft>
              <a:buSzPts val="2300"/>
              <a:buFont typeface="Garamond"/>
              <a:buNone/>
              <a:defRPr/>
            </a:lvl2pPr>
            <a:lvl3pPr indent="-228600" lvl="2" marL="1371600" algn="l">
              <a:spcBef>
                <a:spcPts val="600"/>
              </a:spcBef>
              <a:spcAft>
                <a:spcPts val="0"/>
              </a:spcAft>
              <a:buSzPts val="2070"/>
              <a:buFont typeface="Garamond"/>
              <a:buNone/>
              <a:defRPr/>
            </a:lvl3pPr>
            <a:lvl4pPr indent="-228600" lvl="3" marL="1828800" algn="l">
              <a:spcBef>
                <a:spcPts val="600"/>
              </a:spcBef>
              <a:spcAft>
                <a:spcPts val="0"/>
              </a:spcAft>
              <a:buSzPts val="1840"/>
              <a:buFont typeface="Garamond"/>
              <a:buNone/>
              <a:defRPr/>
            </a:lvl4pPr>
            <a:lvl5pPr indent="-228600" lvl="4" marL="2286000" algn="l">
              <a:spcBef>
                <a:spcPts val="600"/>
              </a:spcBef>
              <a:spcAft>
                <a:spcPts val="0"/>
              </a:spcAft>
              <a:buSzPts val="1610"/>
              <a:buFont typeface="Garamond"/>
              <a:buNone/>
              <a:defRPr/>
            </a:lvl5pPr>
            <a:lvl6pPr indent="-360045" lvl="5" marL="2743200" algn="l">
              <a:spcBef>
                <a:spcPts val="600"/>
              </a:spcBef>
              <a:spcAft>
                <a:spcPts val="0"/>
              </a:spcAft>
              <a:buSzPts val="2070"/>
              <a:buChar char="•"/>
              <a:defRPr/>
            </a:lvl6pPr>
            <a:lvl7pPr indent="-360045" lvl="6" marL="3200400" algn="l">
              <a:spcBef>
                <a:spcPts val="600"/>
              </a:spcBef>
              <a:spcAft>
                <a:spcPts val="0"/>
              </a:spcAft>
              <a:buSzPts val="2070"/>
              <a:buChar char="•"/>
              <a:defRPr/>
            </a:lvl7pPr>
            <a:lvl8pPr indent="-360045" lvl="7" marL="3657600" algn="l">
              <a:spcBef>
                <a:spcPts val="600"/>
              </a:spcBef>
              <a:spcAft>
                <a:spcPts val="0"/>
              </a:spcAft>
              <a:buSzPts val="2070"/>
              <a:buChar char="•"/>
              <a:defRPr/>
            </a:lvl8pPr>
            <a:lvl9pPr indent="-360045" lvl="8" marL="4114800" algn="l">
              <a:spcBef>
                <a:spcPts val="600"/>
              </a:spcBef>
              <a:spcAft>
                <a:spcPts val="600"/>
              </a:spcAft>
              <a:buSzPts val="2070"/>
              <a:buChar char="•"/>
              <a:defRPr/>
            </a:lvl9pPr>
          </a:lstStyle>
          <a:p/>
        </p:txBody>
      </p:sp>
      <p:sp>
        <p:nvSpPr>
          <p:cNvPr id="263" name="Google Shape;263;g3a2f67856bb_0_1026"/>
          <p:cNvSpPr txBox="1"/>
          <p:nvPr>
            <p:ph idx="2" type="body"/>
          </p:nvPr>
        </p:nvSpPr>
        <p:spPr>
          <a:xfrm>
            <a:off x="971551" y="4343399"/>
            <a:ext cx="7207200" cy="1532400"/>
          </a:xfrm>
          <a:prstGeom prst="rect">
            <a:avLst/>
          </a:prstGeom>
          <a:noFill/>
          <a:ln>
            <a:noFill/>
          </a:ln>
        </p:spPr>
        <p:txBody>
          <a:bodyPr anchorCtr="0" anchor="ctr" bIns="45700" lIns="91425" spcFirstLastPara="1" rIns="91425" wrap="square" tIns="45700">
            <a:normAutofit/>
          </a:bodyPr>
          <a:lstStyle>
            <a:lvl1pPr indent="-228600" lvl="0" marL="457200" algn="ctr">
              <a:spcBef>
                <a:spcPts val="400"/>
              </a:spcBef>
              <a:spcAft>
                <a:spcPts val="0"/>
              </a:spcAft>
              <a:buSzPts val="2300"/>
              <a:buNone/>
              <a:defRPr sz="2000">
                <a:solidFill>
                  <a:schemeClr val="dk1"/>
                </a:solidFill>
              </a:defRPr>
            </a:lvl1pPr>
            <a:lvl2pPr indent="-228600" lvl="1" marL="914400" algn="l">
              <a:spcBef>
                <a:spcPts val="600"/>
              </a:spcBef>
              <a:spcAft>
                <a:spcPts val="0"/>
              </a:spcAft>
              <a:buSzPts val="2070"/>
              <a:buNone/>
              <a:defRPr sz="1800">
                <a:solidFill>
                  <a:srgbClr val="888888"/>
                </a:solidFill>
              </a:defRPr>
            </a:lvl2pPr>
            <a:lvl3pPr indent="-228600" lvl="2" marL="1371600" algn="l">
              <a:spcBef>
                <a:spcPts val="600"/>
              </a:spcBef>
              <a:spcAft>
                <a:spcPts val="0"/>
              </a:spcAft>
              <a:buSzPts val="1840"/>
              <a:buNone/>
              <a:defRPr sz="1600">
                <a:solidFill>
                  <a:srgbClr val="888888"/>
                </a:solidFill>
              </a:defRPr>
            </a:lvl3pPr>
            <a:lvl4pPr indent="-228600" lvl="3" marL="1828800" algn="l">
              <a:spcBef>
                <a:spcPts val="600"/>
              </a:spcBef>
              <a:spcAft>
                <a:spcPts val="0"/>
              </a:spcAft>
              <a:buSzPts val="1610"/>
              <a:buNone/>
              <a:defRPr sz="1400">
                <a:solidFill>
                  <a:srgbClr val="888888"/>
                </a:solidFill>
              </a:defRPr>
            </a:lvl4pPr>
            <a:lvl5pPr indent="-228600" lvl="4" marL="2286000" algn="l">
              <a:spcBef>
                <a:spcPts val="600"/>
              </a:spcBef>
              <a:spcAft>
                <a:spcPts val="0"/>
              </a:spcAft>
              <a:buSzPts val="1610"/>
              <a:buNone/>
              <a:defRPr sz="1400">
                <a:solidFill>
                  <a:srgbClr val="888888"/>
                </a:solidFill>
              </a:defRPr>
            </a:lvl5pPr>
            <a:lvl6pPr indent="-228600" lvl="5" marL="2743200" algn="l">
              <a:spcBef>
                <a:spcPts val="600"/>
              </a:spcBef>
              <a:spcAft>
                <a:spcPts val="0"/>
              </a:spcAft>
              <a:buSzPts val="1610"/>
              <a:buNone/>
              <a:defRPr sz="1400">
                <a:solidFill>
                  <a:srgbClr val="888888"/>
                </a:solidFill>
              </a:defRPr>
            </a:lvl6pPr>
            <a:lvl7pPr indent="-228600" lvl="6" marL="3200400" algn="l">
              <a:spcBef>
                <a:spcPts val="600"/>
              </a:spcBef>
              <a:spcAft>
                <a:spcPts val="0"/>
              </a:spcAft>
              <a:buSzPts val="1610"/>
              <a:buNone/>
              <a:defRPr sz="1400">
                <a:solidFill>
                  <a:srgbClr val="888888"/>
                </a:solidFill>
              </a:defRPr>
            </a:lvl7pPr>
            <a:lvl8pPr indent="-228600" lvl="7" marL="3657600" algn="l">
              <a:spcBef>
                <a:spcPts val="600"/>
              </a:spcBef>
              <a:spcAft>
                <a:spcPts val="0"/>
              </a:spcAft>
              <a:buSzPts val="1610"/>
              <a:buNone/>
              <a:defRPr sz="1400">
                <a:solidFill>
                  <a:srgbClr val="888888"/>
                </a:solidFill>
              </a:defRPr>
            </a:lvl8pPr>
            <a:lvl9pPr indent="-228600" lvl="8" marL="4114800" algn="l">
              <a:spcBef>
                <a:spcPts val="600"/>
              </a:spcBef>
              <a:spcAft>
                <a:spcPts val="600"/>
              </a:spcAft>
              <a:buSzPts val="1610"/>
              <a:buNone/>
              <a:defRPr sz="1400">
                <a:solidFill>
                  <a:srgbClr val="888888"/>
                </a:solidFill>
              </a:defRPr>
            </a:lvl9pPr>
          </a:lstStyle>
          <a:p/>
        </p:txBody>
      </p:sp>
      <p:sp>
        <p:nvSpPr>
          <p:cNvPr id="264" name="Google Shape;264;g3a2f67856bb_0_1026"/>
          <p:cNvSpPr txBox="1"/>
          <p:nvPr>
            <p:ph idx="10" type="dt"/>
          </p:nvPr>
        </p:nvSpPr>
        <p:spPr>
          <a:xfrm>
            <a:off x="6508126" y="5969000"/>
            <a:ext cx="1200300" cy="27930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5" name="Google Shape;265;g3a2f67856bb_0_1026"/>
          <p:cNvSpPr txBox="1"/>
          <p:nvPr>
            <p:ph idx="11" type="ftr"/>
          </p:nvPr>
        </p:nvSpPr>
        <p:spPr>
          <a:xfrm>
            <a:off x="971551" y="5969000"/>
            <a:ext cx="5479500" cy="2793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6" name="Google Shape;266;g3a2f67856bb_0_1026"/>
          <p:cNvSpPr txBox="1"/>
          <p:nvPr>
            <p:ph idx="12" type="sldNum"/>
          </p:nvPr>
        </p:nvSpPr>
        <p:spPr>
          <a:xfrm>
            <a:off x="7765426" y="5969000"/>
            <a:ext cx="407100" cy="27930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
        <p:nvSpPr>
          <p:cNvPr id="267" name="Google Shape;267;g3a2f67856bb_0_1026"/>
          <p:cNvSpPr txBox="1"/>
          <p:nvPr/>
        </p:nvSpPr>
        <p:spPr>
          <a:xfrm>
            <a:off x="646510" y="879961"/>
            <a:ext cx="457200" cy="5847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0" i="0" lang="en-GB" sz="8000" u="none" cap="none" strike="noStrike">
                <a:solidFill>
                  <a:schemeClr val="dk1"/>
                </a:solidFill>
                <a:latin typeface="Garamond"/>
                <a:ea typeface="Garamond"/>
                <a:cs typeface="Garamond"/>
                <a:sym typeface="Garamond"/>
              </a:rPr>
              <a:t>“</a:t>
            </a:r>
            <a:endParaRPr/>
          </a:p>
        </p:txBody>
      </p:sp>
      <p:sp>
        <p:nvSpPr>
          <p:cNvPr id="268" name="Google Shape;268;g3a2f67856bb_0_1026"/>
          <p:cNvSpPr txBox="1"/>
          <p:nvPr/>
        </p:nvSpPr>
        <p:spPr>
          <a:xfrm>
            <a:off x="7950200" y="2827870"/>
            <a:ext cx="457200" cy="584700"/>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r>
              <a:rPr b="0" i="0" lang="en-GB" sz="8000" u="none" cap="none" strike="noStrike">
                <a:solidFill>
                  <a:schemeClr val="dk1"/>
                </a:solidFill>
                <a:latin typeface="Garamond"/>
                <a:ea typeface="Garamond"/>
                <a:cs typeface="Garamond"/>
                <a:sym typeface="Garamond"/>
              </a:rPr>
              <a:t>”</a:t>
            </a:r>
            <a:endParaRPr/>
          </a:p>
        </p:txBody>
      </p:sp>
      <p:cxnSp>
        <p:nvCxnSpPr>
          <p:cNvPr id="269" name="Google Shape;269;g3a2f67856bb_0_1026"/>
          <p:cNvCxnSpPr/>
          <p:nvPr/>
        </p:nvCxnSpPr>
        <p:spPr>
          <a:xfrm>
            <a:off x="1047127" y="4140199"/>
            <a:ext cx="7055700" cy="0"/>
          </a:xfrm>
          <a:prstGeom prst="straightConnector1">
            <a:avLst/>
          </a:prstGeom>
          <a:noFill/>
          <a:ln cap="flat" cmpd="sng" w="15875">
            <a:solidFill>
              <a:schemeClr val="accent1"/>
            </a:solidFill>
            <a:prstDash val="solid"/>
            <a:round/>
            <a:headEnd len="sm" w="sm" type="none"/>
            <a:tailEnd len="sm" w="sm" type="none"/>
          </a:ln>
        </p:spPr>
      </p:cxn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évkártya">
  <p:cSld name="Névkártya">
    <p:spTree>
      <p:nvGrpSpPr>
        <p:cNvPr id="270" name="Shape 270"/>
        <p:cNvGrpSpPr/>
        <p:nvPr/>
      </p:nvGrpSpPr>
      <p:grpSpPr>
        <a:xfrm>
          <a:off x="0" y="0"/>
          <a:ext cx="0" cy="0"/>
          <a:chOff x="0" y="0"/>
          <a:chExt cx="0" cy="0"/>
        </a:xfrm>
      </p:grpSpPr>
      <p:sp>
        <p:nvSpPr>
          <p:cNvPr id="271" name="Google Shape;271;g3a2f67856bb_0_1036"/>
          <p:cNvSpPr txBox="1"/>
          <p:nvPr>
            <p:ph type="title"/>
          </p:nvPr>
        </p:nvSpPr>
        <p:spPr>
          <a:xfrm>
            <a:off x="971552" y="3308581"/>
            <a:ext cx="7207200" cy="146880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rgbClr val="262626"/>
              </a:buClr>
              <a:buSzPts val="3200"/>
              <a:buFont typeface="Garamond"/>
              <a:buNone/>
              <a:defRPr b="0" sz="320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2" name="Google Shape;272;g3a2f67856bb_0_1036"/>
          <p:cNvSpPr txBox="1"/>
          <p:nvPr>
            <p:ph idx="1" type="body"/>
          </p:nvPr>
        </p:nvSpPr>
        <p:spPr>
          <a:xfrm>
            <a:off x="971551" y="4777381"/>
            <a:ext cx="7207200" cy="860400"/>
          </a:xfrm>
          <a:prstGeom prst="rect">
            <a:avLst/>
          </a:prstGeom>
          <a:noFill/>
          <a:ln>
            <a:noFill/>
          </a:ln>
        </p:spPr>
        <p:txBody>
          <a:bodyPr anchorCtr="0" anchor="t" bIns="45700" lIns="91425" spcFirstLastPara="1" rIns="91425" wrap="square" tIns="45700">
            <a:normAutofit/>
          </a:bodyPr>
          <a:lstStyle>
            <a:lvl1pPr indent="-228600" lvl="0" marL="457200" algn="l">
              <a:spcBef>
                <a:spcPts val="400"/>
              </a:spcBef>
              <a:spcAft>
                <a:spcPts val="0"/>
              </a:spcAft>
              <a:buSzPts val="2300"/>
              <a:buNone/>
              <a:defRPr sz="2000">
                <a:solidFill>
                  <a:schemeClr val="dk1"/>
                </a:solidFill>
              </a:defRPr>
            </a:lvl1pPr>
            <a:lvl2pPr indent="-228600" lvl="1" marL="914400" algn="l">
              <a:spcBef>
                <a:spcPts val="600"/>
              </a:spcBef>
              <a:spcAft>
                <a:spcPts val="0"/>
              </a:spcAft>
              <a:buSzPts val="2070"/>
              <a:buNone/>
              <a:defRPr sz="1800">
                <a:solidFill>
                  <a:srgbClr val="888888"/>
                </a:solidFill>
              </a:defRPr>
            </a:lvl2pPr>
            <a:lvl3pPr indent="-228600" lvl="2" marL="1371600" algn="l">
              <a:spcBef>
                <a:spcPts val="600"/>
              </a:spcBef>
              <a:spcAft>
                <a:spcPts val="0"/>
              </a:spcAft>
              <a:buSzPts val="1840"/>
              <a:buNone/>
              <a:defRPr sz="1600">
                <a:solidFill>
                  <a:srgbClr val="888888"/>
                </a:solidFill>
              </a:defRPr>
            </a:lvl3pPr>
            <a:lvl4pPr indent="-228600" lvl="3" marL="1828800" algn="l">
              <a:spcBef>
                <a:spcPts val="600"/>
              </a:spcBef>
              <a:spcAft>
                <a:spcPts val="0"/>
              </a:spcAft>
              <a:buSzPts val="1610"/>
              <a:buNone/>
              <a:defRPr sz="1400">
                <a:solidFill>
                  <a:srgbClr val="888888"/>
                </a:solidFill>
              </a:defRPr>
            </a:lvl4pPr>
            <a:lvl5pPr indent="-228600" lvl="4" marL="2286000" algn="l">
              <a:spcBef>
                <a:spcPts val="600"/>
              </a:spcBef>
              <a:spcAft>
                <a:spcPts val="0"/>
              </a:spcAft>
              <a:buSzPts val="1610"/>
              <a:buNone/>
              <a:defRPr sz="1400">
                <a:solidFill>
                  <a:srgbClr val="888888"/>
                </a:solidFill>
              </a:defRPr>
            </a:lvl5pPr>
            <a:lvl6pPr indent="-228600" lvl="5" marL="2743200" algn="l">
              <a:spcBef>
                <a:spcPts val="600"/>
              </a:spcBef>
              <a:spcAft>
                <a:spcPts val="0"/>
              </a:spcAft>
              <a:buSzPts val="1610"/>
              <a:buNone/>
              <a:defRPr sz="1400">
                <a:solidFill>
                  <a:srgbClr val="888888"/>
                </a:solidFill>
              </a:defRPr>
            </a:lvl6pPr>
            <a:lvl7pPr indent="-228600" lvl="6" marL="3200400" algn="l">
              <a:spcBef>
                <a:spcPts val="600"/>
              </a:spcBef>
              <a:spcAft>
                <a:spcPts val="0"/>
              </a:spcAft>
              <a:buSzPts val="1610"/>
              <a:buNone/>
              <a:defRPr sz="1400">
                <a:solidFill>
                  <a:srgbClr val="888888"/>
                </a:solidFill>
              </a:defRPr>
            </a:lvl7pPr>
            <a:lvl8pPr indent="-228600" lvl="7" marL="3657600" algn="l">
              <a:spcBef>
                <a:spcPts val="600"/>
              </a:spcBef>
              <a:spcAft>
                <a:spcPts val="0"/>
              </a:spcAft>
              <a:buSzPts val="1610"/>
              <a:buNone/>
              <a:defRPr sz="1400">
                <a:solidFill>
                  <a:srgbClr val="888888"/>
                </a:solidFill>
              </a:defRPr>
            </a:lvl8pPr>
            <a:lvl9pPr indent="-228600" lvl="8" marL="4114800" algn="l">
              <a:spcBef>
                <a:spcPts val="600"/>
              </a:spcBef>
              <a:spcAft>
                <a:spcPts val="600"/>
              </a:spcAft>
              <a:buSzPts val="1610"/>
              <a:buNone/>
              <a:defRPr sz="1400">
                <a:solidFill>
                  <a:srgbClr val="888888"/>
                </a:solidFill>
              </a:defRPr>
            </a:lvl9pPr>
          </a:lstStyle>
          <a:p/>
        </p:txBody>
      </p:sp>
      <p:sp>
        <p:nvSpPr>
          <p:cNvPr id="273" name="Google Shape;273;g3a2f67856bb_0_1036"/>
          <p:cNvSpPr txBox="1"/>
          <p:nvPr>
            <p:ph idx="10" type="dt"/>
          </p:nvPr>
        </p:nvSpPr>
        <p:spPr>
          <a:xfrm>
            <a:off x="6508126" y="5969000"/>
            <a:ext cx="1200300" cy="27930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4" name="Google Shape;274;g3a2f67856bb_0_1036"/>
          <p:cNvSpPr txBox="1"/>
          <p:nvPr>
            <p:ph idx="11" type="ftr"/>
          </p:nvPr>
        </p:nvSpPr>
        <p:spPr>
          <a:xfrm>
            <a:off x="971551" y="5969000"/>
            <a:ext cx="5479500" cy="2793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5" name="Google Shape;275;g3a2f67856bb_0_1036"/>
          <p:cNvSpPr txBox="1"/>
          <p:nvPr>
            <p:ph idx="12" type="sldNum"/>
          </p:nvPr>
        </p:nvSpPr>
        <p:spPr>
          <a:xfrm>
            <a:off x="7765426" y="5969000"/>
            <a:ext cx="407100" cy="27930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évkártya idézettel">
  <p:cSld name="Névkártya idézettel">
    <p:spTree>
      <p:nvGrpSpPr>
        <p:cNvPr id="276" name="Shape 276"/>
        <p:cNvGrpSpPr/>
        <p:nvPr/>
      </p:nvGrpSpPr>
      <p:grpSpPr>
        <a:xfrm>
          <a:off x="0" y="0"/>
          <a:ext cx="0" cy="0"/>
          <a:chOff x="0" y="0"/>
          <a:chExt cx="0" cy="0"/>
        </a:xfrm>
      </p:grpSpPr>
      <p:sp>
        <p:nvSpPr>
          <p:cNvPr id="277" name="Google Shape;277;g3a2f67856bb_0_1042"/>
          <p:cNvSpPr txBox="1"/>
          <p:nvPr>
            <p:ph type="title"/>
          </p:nvPr>
        </p:nvSpPr>
        <p:spPr>
          <a:xfrm>
            <a:off x="1084660" y="982132"/>
            <a:ext cx="6972300" cy="22437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3200"/>
              <a:buFont typeface="Garamond"/>
              <a:buNone/>
              <a:defRPr b="0" sz="3200" cap="none">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8" name="Google Shape;278;g3a2f67856bb_0_1042"/>
          <p:cNvSpPr txBox="1"/>
          <p:nvPr>
            <p:ph idx="1" type="body"/>
          </p:nvPr>
        </p:nvSpPr>
        <p:spPr>
          <a:xfrm>
            <a:off x="971551" y="3639312"/>
            <a:ext cx="7207200" cy="887100"/>
          </a:xfrm>
          <a:prstGeom prst="rect">
            <a:avLst/>
          </a:prstGeom>
          <a:noFill/>
          <a:ln>
            <a:noFill/>
          </a:ln>
        </p:spPr>
        <p:txBody>
          <a:bodyPr anchorCtr="0" anchor="b" bIns="45700" lIns="91425" spcFirstLastPara="1" rIns="91425" wrap="square" tIns="45700">
            <a:normAutofit/>
          </a:bodyPr>
          <a:lstStyle>
            <a:lvl1pPr indent="-228600" lvl="0" marL="457200" algn="l">
              <a:spcBef>
                <a:spcPts val="0"/>
              </a:spcBef>
              <a:spcAft>
                <a:spcPts val="0"/>
              </a:spcAft>
              <a:buSzPts val="2760"/>
              <a:buNone/>
              <a:defRPr sz="2400">
                <a:solidFill>
                  <a:schemeClr val="dk1"/>
                </a:solidFill>
              </a:defRPr>
            </a:lvl1pPr>
            <a:lvl2pPr indent="-228600" lvl="1" marL="914400" algn="l">
              <a:spcBef>
                <a:spcPts val="600"/>
              </a:spcBef>
              <a:spcAft>
                <a:spcPts val="0"/>
              </a:spcAft>
              <a:buSzPts val="2070"/>
              <a:buNone/>
              <a:defRPr sz="1800">
                <a:solidFill>
                  <a:srgbClr val="888888"/>
                </a:solidFill>
              </a:defRPr>
            </a:lvl2pPr>
            <a:lvl3pPr indent="-228600" lvl="2" marL="1371600" algn="l">
              <a:spcBef>
                <a:spcPts val="600"/>
              </a:spcBef>
              <a:spcAft>
                <a:spcPts val="0"/>
              </a:spcAft>
              <a:buSzPts val="1840"/>
              <a:buNone/>
              <a:defRPr sz="1600">
                <a:solidFill>
                  <a:srgbClr val="888888"/>
                </a:solidFill>
              </a:defRPr>
            </a:lvl3pPr>
            <a:lvl4pPr indent="-228600" lvl="3" marL="1828800" algn="l">
              <a:spcBef>
                <a:spcPts val="600"/>
              </a:spcBef>
              <a:spcAft>
                <a:spcPts val="0"/>
              </a:spcAft>
              <a:buSzPts val="1610"/>
              <a:buNone/>
              <a:defRPr sz="1400">
                <a:solidFill>
                  <a:srgbClr val="888888"/>
                </a:solidFill>
              </a:defRPr>
            </a:lvl4pPr>
            <a:lvl5pPr indent="-228600" lvl="4" marL="2286000" algn="l">
              <a:spcBef>
                <a:spcPts val="600"/>
              </a:spcBef>
              <a:spcAft>
                <a:spcPts val="0"/>
              </a:spcAft>
              <a:buSzPts val="1610"/>
              <a:buNone/>
              <a:defRPr sz="1400">
                <a:solidFill>
                  <a:srgbClr val="888888"/>
                </a:solidFill>
              </a:defRPr>
            </a:lvl5pPr>
            <a:lvl6pPr indent="-228600" lvl="5" marL="2743200" algn="l">
              <a:spcBef>
                <a:spcPts val="600"/>
              </a:spcBef>
              <a:spcAft>
                <a:spcPts val="0"/>
              </a:spcAft>
              <a:buSzPts val="1610"/>
              <a:buNone/>
              <a:defRPr sz="1400">
                <a:solidFill>
                  <a:srgbClr val="888888"/>
                </a:solidFill>
              </a:defRPr>
            </a:lvl6pPr>
            <a:lvl7pPr indent="-228600" lvl="6" marL="3200400" algn="l">
              <a:spcBef>
                <a:spcPts val="600"/>
              </a:spcBef>
              <a:spcAft>
                <a:spcPts val="0"/>
              </a:spcAft>
              <a:buSzPts val="1610"/>
              <a:buNone/>
              <a:defRPr sz="1400">
                <a:solidFill>
                  <a:srgbClr val="888888"/>
                </a:solidFill>
              </a:defRPr>
            </a:lvl7pPr>
            <a:lvl8pPr indent="-228600" lvl="7" marL="3657600" algn="l">
              <a:spcBef>
                <a:spcPts val="600"/>
              </a:spcBef>
              <a:spcAft>
                <a:spcPts val="0"/>
              </a:spcAft>
              <a:buSzPts val="1610"/>
              <a:buNone/>
              <a:defRPr sz="1400">
                <a:solidFill>
                  <a:srgbClr val="888888"/>
                </a:solidFill>
              </a:defRPr>
            </a:lvl8pPr>
            <a:lvl9pPr indent="-228600" lvl="8" marL="4114800" algn="l">
              <a:spcBef>
                <a:spcPts val="600"/>
              </a:spcBef>
              <a:spcAft>
                <a:spcPts val="600"/>
              </a:spcAft>
              <a:buSzPts val="1610"/>
              <a:buNone/>
              <a:defRPr sz="1400">
                <a:solidFill>
                  <a:srgbClr val="888888"/>
                </a:solidFill>
              </a:defRPr>
            </a:lvl9pPr>
          </a:lstStyle>
          <a:p/>
        </p:txBody>
      </p:sp>
      <p:sp>
        <p:nvSpPr>
          <p:cNvPr id="279" name="Google Shape;279;g3a2f67856bb_0_1042"/>
          <p:cNvSpPr txBox="1"/>
          <p:nvPr>
            <p:ph idx="2" type="body"/>
          </p:nvPr>
        </p:nvSpPr>
        <p:spPr>
          <a:xfrm>
            <a:off x="971551" y="4529667"/>
            <a:ext cx="7207200" cy="1346100"/>
          </a:xfrm>
          <a:prstGeom prst="rect">
            <a:avLst/>
          </a:prstGeom>
          <a:noFill/>
          <a:ln>
            <a:noFill/>
          </a:ln>
        </p:spPr>
        <p:txBody>
          <a:bodyPr anchorCtr="0" anchor="t" bIns="45700" lIns="91425" spcFirstLastPara="1" rIns="91425" wrap="square" tIns="45700">
            <a:normAutofit/>
          </a:bodyPr>
          <a:lstStyle>
            <a:lvl1pPr indent="-228600" lvl="0" marL="457200" algn="l">
              <a:spcBef>
                <a:spcPts val="360"/>
              </a:spcBef>
              <a:spcAft>
                <a:spcPts val="0"/>
              </a:spcAft>
              <a:buSzPts val="2070"/>
              <a:buNone/>
              <a:defRPr sz="1800">
                <a:solidFill>
                  <a:schemeClr val="dk1"/>
                </a:solidFill>
              </a:defRPr>
            </a:lvl1pPr>
            <a:lvl2pPr indent="-228600" lvl="1" marL="914400" algn="l">
              <a:spcBef>
                <a:spcPts val="600"/>
              </a:spcBef>
              <a:spcAft>
                <a:spcPts val="0"/>
              </a:spcAft>
              <a:buSzPts val="2070"/>
              <a:buNone/>
              <a:defRPr sz="1800">
                <a:solidFill>
                  <a:srgbClr val="888888"/>
                </a:solidFill>
              </a:defRPr>
            </a:lvl2pPr>
            <a:lvl3pPr indent="-228600" lvl="2" marL="1371600" algn="l">
              <a:spcBef>
                <a:spcPts val="600"/>
              </a:spcBef>
              <a:spcAft>
                <a:spcPts val="0"/>
              </a:spcAft>
              <a:buSzPts val="1840"/>
              <a:buNone/>
              <a:defRPr sz="1600">
                <a:solidFill>
                  <a:srgbClr val="888888"/>
                </a:solidFill>
              </a:defRPr>
            </a:lvl3pPr>
            <a:lvl4pPr indent="-228600" lvl="3" marL="1828800" algn="l">
              <a:spcBef>
                <a:spcPts val="600"/>
              </a:spcBef>
              <a:spcAft>
                <a:spcPts val="0"/>
              </a:spcAft>
              <a:buSzPts val="1610"/>
              <a:buNone/>
              <a:defRPr sz="1400">
                <a:solidFill>
                  <a:srgbClr val="888888"/>
                </a:solidFill>
              </a:defRPr>
            </a:lvl4pPr>
            <a:lvl5pPr indent="-228600" lvl="4" marL="2286000" algn="l">
              <a:spcBef>
                <a:spcPts val="600"/>
              </a:spcBef>
              <a:spcAft>
                <a:spcPts val="0"/>
              </a:spcAft>
              <a:buSzPts val="1610"/>
              <a:buNone/>
              <a:defRPr sz="1400">
                <a:solidFill>
                  <a:srgbClr val="888888"/>
                </a:solidFill>
              </a:defRPr>
            </a:lvl5pPr>
            <a:lvl6pPr indent="-228600" lvl="5" marL="2743200" algn="l">
              <a:spcBef>
                <a:spcPts val="600"/>
              </a:spcBef>
              <a:spcAft>
                <a:spcPts val="0"/>
              </a:spcAft>
              <a:buSzPts val="1610"/>
              <a:buNone/>
              <a:defRPr sz="1400">
                <a:solidFill>
                  <a:srgbClr val="888888"/>
                </a:solidFill>
              </a:defRPr>
            </a:lvl6pPr>
            <a:lvl7pPr indent="-228600" lvl="6" marL="3200400" algn="l">
              <a:spcBef>
                <a:spcPts val="600"/>
              </a:spcBef>
              <a:spcAft>
                <a:spcPts val="0"/>
              </a:spcAft>
              <a:buSzPts val="1610"/>
              <a:buNone/>
              <a:defRPr sz="1400">
                <a:solidFill>
                  <a:srgbClr val="888888"/>
                </a:solidFill>
              </a:defRPr>
            </a:lvl7pPr>
            <a:lvl8pPr indent="-228600" lvl="7" marL="3657600" algn="l">
              <a:spcBef>
                <a:spcPts val="600"/>
              </a:spcBef>
              <a:spcAft>
                <a:spcPts val="0"/>
              </a:spcAft>
              <a:buSzPts val="1610"/>
              <a:buNone/>
              <a:defRPr sz="1400">
                <a:solidFill>
                  <a:srgbClr val="888888"/>
                </a:solidFill>
              </a:defRPr>
            </a:lvl8pPr>
            <a:lvl9pPr indent="-228600" lvl="8" marL="4114800" algn="l">
              <a:spcBef>
                <a:spcPts val="600"/>
              </a:spcBef>
              <a:spcAft>
                <a:spcPts val="600"/>
              </a:spcAft>
              <a:buSzPts val="1610"/>
              <a:buNone/>
              <a:defRPr sz="1400">
                <a:solidFill>
                  <a:srgbClr val="888888"/>
                </a:solidFill>
              </a:defRPr>
            </a:lvl9pPr>
          </a:lstStyle>
          <a:p/>
        </p:txBody>
      </p:sp>
      <p:sp>
        <p:nvSpPr>
          <p:cNvPr id="280" name="Google Shape;280;g3a2f67856bb_0_1042"/>
          <p:cNvSpPr txBox="1"/>
          <p:nvPr>
            <p:ph idx="10" type="dt"/>
          </p:nvPr>
        </p:nvSpPr>
        <p:spPr>
          <a:xfrm>
            <a:off x="6508126" y="5969000"/>
            <a:ext cx="1200300" cy="27930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1" name="Google Shape;281;g3a2f67856bb_0_1042"/>
          <p:cNvSpPr txBox="1"/>
          <p:nvPr>
            <p:ph idx="11" type="ftr"/>
          </p:nvPr>
        </p:nvSpPr>
        <p:spPr>
          <a:xfrm>
            <a:off x="971551" y="5969000"/>
            <a:ext cx="5479500" cy="2793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2" name="Google Shape;282;g3a2f67856bb_0_1042"/>
          <p:cNvSpPr txBox="1"/>
          <p:nvPr>
            <p:ph idx="12" type="sldNum"/>
          </p:nvPr>
        </p:nvSpPr>
        <p:spPr>
          <a:xfrm>
            <a:off x="7765426" y="5969000"/>
            <a:ext cx="407100" cy="27930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
        <p:nvSpPr>
          <p:cNvPr id="283" name="Google Shape;283;g3a2f67856bb_0_1042"/>
          <p:cNvSpPr txBox="1"/>
          <p:nvPr/>
        </p:nvSpPr>
        <p:spPr>
          <a:xfrm>
            <a:off x="646510" y="879961"/>
            <a:ext cx="457200" cy="5847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0" i="0" lang="en-GB" sz="8000" u="none" cap="none" strike="noStrike">
                <a:solidFill>
                  <a:schemeClr val="dk1"/>
                </a:solidFill>
                <a:latin typeface="Garamond"/>
                <a:ea typeface="Garamond"/>
                <a:cs typeface="Garamond"/>
                <a:sym typeface="Garamond"/>
              </a:rPr>
              <a:t>“</a:t>
            </a:r>
            <a:endParaRPr/>
          </a:p>
        </p:txBody>
      </p:sp>
      <p:sp>
        <p:nvSpPr>
          <p:cNvPr id="284" name="Google Shape;284;g3a2f67856bb_0_1042"/>
          <p:cNvSpPr txBox="1"/>
          <p:nvPr/>
        </p:nvSpPr>
        <p:spPr>
          <a:xfrm>
            <a:off x="7950200" y="2599261"/>
            <a:ext cx="457200" cy="584700"/>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r>
              <a:rPr b="0" i="0" lang="en-GB" sz="8000" u="none" cap="none" strike="noStrike">
                <a:solidFill>
                  <a:schemeClr val="dk1"/>
                </a:solidFill>
                <a:latin typeface="Garamond"/>
                <a:ea typeface="Garamond"/>
                <a:cs typeface="Garamond"/>
                <a:sym typeface="Garamond"/>
              </a:rPr>
              <a:t>”</a:t>
            </a:r>
            <a:endParaRPr/>
          </a:p>
        </p:txBody>
      </p:sp>
      <p:cxnSp>
        <p:nvCxnSpPr>
          <p:cNvPr id="285" name="Google Shape;285;g3a2f67856bb_0_1042"/>
          <p:cNvCxnSpPr/>
          <p:nvPr/>
        </p:nvCxnSpPr>
        <p:spPr>
          <a:xfrm>
            <a:off x="1047127" y="3429000"/>
            <a:ext cx="7055700" cy="0"/>
          </a:xfrm>
          <a:prstGeom prst="straightConnector1">
            <a:avLst/>
          </a:prstGeom>
          <a:noFill/>
          <a:ln cap="flat" cmpd="sng" w="15875">
            <a:solidFill>
              <a:schemeClr val="accent1"/>
            </a:solidFill>
            <a:prstDash val="solid"/>
            <a:round/>
            <a:headEnd len="sm" w="sm" type="none"/>
            <a:tailEnd len="sm" w="sm" type="none"/>
          </a:ln>
        </p:spPr>
      </p:cxn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gaz vagy hamis">
  <p:cSld name="Igaz vagy hamis">
    <p:spTree>
      <p:nvGrpSpPr>
        <p:cNvPr id="286" name="Shape 286"/>
        <p:cNvGrpSpPr/>
        <p:nvPr/>
      </p:nvGrpSpPr>
      <p:grpSpPr>
        <a:xfrm>
          <a:off x="0" y="0"/>
          <a:ext cx="0" cy="0"/>
          <a:chOff x="0" y="0"/>
          <a:chExt cx="0" cy="0"/>
        </a:xfrm>
      </p:grpSpPr>
      <p:sp>
        <p:nvSpPr>
          <p:cNvPr id="287" name="Google Shape;287;g3a2f67856bb_0_1052"/>
          <p:cNvSpPr txBox="1"/>
          <p:nvPr>
            <p:ph type="title"/>
          </p:nvPr>
        </p:nvSpPr>
        <p:spPr>
          <a:xfrm>
            <a:off x="971551" y="982132"/>
            <a:ext cx="7207200" cy="22437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rgbClr val="262626"/>
              </a:buClr>
              <a:buSzPts val="4400"/>
              <a:buFont typeface="Garamond"/>
              <a:buNone/>
              <a:defRPr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8" name="Google Shape;288;g3a2f67856bb_0_1052"/>
          <p:cNvSpPr txBox="1"/>
          <p:nvPr>
            <p:ph idx="1" type="body"/>
          </p:nvPr>
        </p:nvSpPr>
        <p:spPr>
          <a:xfrm>
            <a:off x="971551" y="3630168"/>
            <a:ext cx="7207200" cy="841200"/>
          </a:xfrm>
          <a:prstGeom prst="rect">
            <a:avLst/>
          </a:prstGeom>
          <a:noFill/>
          <a:ln>
            <a:noFill/>
          </a:ln>
        </p:spPr>
        <p:txBody>
          <a:bodyPr anchorCtr="0" anchor="b" bIns="45700" lIns="91425" spcFirstLastPara="1" rIns="91425" wrap="square" tIns="45700">
            <a:normAutofit/>
          </a:bodyPr>
          <a:lstStyle>
            <a:lvl1pPr indent="-228600" lvl="0" marL="457200" algn="l">
              <a:spcBef>
                <a:spcPts val="0"/>
              </a:spcBef>
              <a:spcAft>
                <a:spcPts val="0"/>
              </a:spcAft>
              <a:buSzPts val="3220"/>
              <a:buNone/>
              <a:defRPr sz="2800">
                <a:solidFill>
                  <a:schemeClr val="dk1"/>
                </a:solidFill>
              </a:defRPr>
            </a:lvl1pPr>
            <a:lvl2pPr indent="-228600" lvl="1" marL="914400" algn="l">
              <a:spcBef>
                <a:spcPts val="600"/>
              </a:spcBef>
              <a:spcAft>
                <a:spcPts val="0"/>
              </a:spcAft>
              <a:buSzPts val="2070"/>
              <a:buNone/>
              <a:defRPr sz="1800">
                <a:solidFill>
                  <a:srgbClr val="888888"/>
                </a:solidFill>
              </a:defRPr>
            </a:lvl2pPr>
            <a:lvl3pPr indent="-228600" lvl="2" marL="1371600" algn="l">
              <a:spcBef>
                <a:spcPts val="600"/>
              </a:spcBef>
              <a:spcAft>
                <a:spcPts val="0"/>
              </a:spcAft>
              <a:buSzPts val="1840"/>
              <a:buNone/>
              <a:defRPr sz="1600">
                <a:solidFill>
                  <a:srgbClr val="888888"/>
                </a:solidFill>
              </a:defRPr>
            </a:lvl3pPr>
            <a:lvl4pPr indent="-228600" lvl="3" marL="1828800" algn="l">
              <a:spcBef>
                <a:spcPts val="600"/>
              </a:spcBef>
              <a:spcAft>
                <a:spcPts val="0"/>
              </a:spcAft>
              <a:buSzPts val="1610"/>
              <a:buNone/>
              <a:defRPr sz="1400">
                <a:solidFill>
                  <a:srgbClr val="888888"/>
                </a:solidFill>
              </a:defRPr>
            </a:lvl4pPr>
            <a:lvl5pPr indent="-228600" lvl="4" marL="2286000" algn="l">
              <a:spcBef>
                <a:spcPts val="600"/>
              </a:spcBef>
              <a:spcAft>
                <a:spcPts val="0"/>
              </a:spcAft>
              <a:buSzPts val="1610"/>
              <a:buNone/>
              <a:defRPr sz="1400">
                <a:solidFill>
                  <a:srgbClr val="888888"/>
                </a:solidFill>
              </a:defRPr>
            </a:lvl5pPr>
            <a:lvl6pPr indent="-228600" lvl="5" marL="2743200" algn="l">
              <a:spcBef>
                <a:spcPts val="600"/>
              </a:spcBef>
              <a:spcAft>
                <a:spcPts val="0"/>
              </a:spcAft>
              <a:buSzPts val="1610"/>
              <a:buNone/>
              <a:defRPr sz="1400">
                <a:solidFill>
                  <a:srgbClr val="888888"/>
                </a:solidFill>
              </a:defRPr>
            </a:lvl6pPr>
            <a:lvl7pPr indent="-228600" lvl="6" marL="3200400" algn="l">
              <a:spcBef>
                <a:spcPts val="600"/>
              </a:spcBef>
              <a:spcAft>
                <a:spcPts val="0"/>
              </a:spcAft>
              <a:buSzPts val="1610"/>
              <a:buNone/>
              <a:defRPr sz="1400">
                <a:solidFill>
                  <a:srgbClr val="888888"/>
                </a:solidFill>
              </a:defRPr>
            </a:lvl7pPr>
            <a:lvl8pPr indent="-228600" lvl="7" marL="3657600" algn="l">
              <a:spcBef>
                <a:spcPts val="600"/>
              </a:spcBef>
              <a:spcAft>
                <a:spcPts val="0"/>
              </a:spcAft>
              <a:buSzPts val="1610"/>
              <a:buNone/>
              <a:defRPr sz="1400">
                <a:solidFill>
                  <a:srgbClr val="888888"/>
                </a:solidFill>
              </a:defRPr>
            </a:lvl8pPr>
            <a:lvl9pPr indent="-228600" lvl="8" marL="4114800" algn="l">
              <a:spcBef>
                <a:spcPts val="600"/>
              </a:spcBef>
              <a:spcAft>
                <a:spcPts val="600"/>
              </a:spcAft>
              <a:buSzPts val="1610"/>
              <a:buNone/>
              <a:defRPr sz="1400">
                <a:solidFill>
                  <a:srgbClr val="888888"/>
                </a:solidFill>
              </a:defRPr>
            </a:lvl9pPr>
          </a:lstStyle>
          <a:p/>
        </p:txBody>
      </p:sp>
      <p:sp>
        <p:nvSpPr>
          <p:cNvPr id="289" name="Google Shape;289;g3a2f67856bb_0_1052"/>
          <p:cNvSpPr txBox="1"/>
          <p:nvPr>
            <p:ph idx="2" type="body"/>
          </p:nvPr>
        </p:nvSpPr>
        <p:spPr>
          <a:xfrm>
            <a:off x="971550" y="4470399"/>
            <a:ext cx="7207200" cy="1405500"/>
          </a:xfrm>
          <a:prstGeom prst="rect">
            <a:avLst/>
          </a:prstGeom>
          <a:noFill/>
          <a:ln>
            <a:noFill/>
          </a:ln>
        </p:spPr>
        <p:txBody>
          <a:bodyPr anchorCtr="0" anchor="t" bIns="45700" lIns="91425" spcFirstLastPara="1" rIns="91425" wrap="square" tIns="45700">
            <a:normAutofit/>
          </a:bodyPr>
          <a:lstStyle>
            <a:lvl1pPr indent="-228600" lvl="0" marL="457200" algn="l">
              <a:spcBef>
                <a:spcPts val="360"/>
              </a:spcBef>
              <a:spcAft>
                <a:spcPts val="0"/>
              </a:spcAft>
              <a:buSzPts val="2070"/>
              <a:buNone/>
              <a:defRPr sz="1800">
                <a:solidFill>
                  <a:schemeClr val="dk1"/>
                </a:solidFill>
              </a:defRPr>
            </a:lvl1pPr>
            <a:lvl2pPr indent="-228600" lvl="1" marL="914400" algn="l">
              <a:spcBef>
                <a:spcPts val="600"/>
              </a:spcBef>
              <a:spcAft>
                <a:spcPts val="0"/>
              </a:spcAft>
              <a:buSzPts val="2070"/>
              <a:buNone/>
              <a:defRPr sz="1800">
                <a:solidFill>
                  <a:srgbClr val="888888"/>
                </a:solidFill>
              </a:defRPr>
            </a:lvl2pPr>
            <a:lvl3pPr indent="-228600" lvl="2" marL="1371600" algn="l">
              <a:spcBef>
                <a:spcPts val="600"/>
              </a:spcBef>
              <a:spcAft>
                <a:spcPts val="0"/>
              </a:spcAft>
              <a:buSzPts val="1840"/>
              <a:buNone/>
              <a:defRPr sz="1600">
                <a:solidFill>
                  <a:srgbClr val="888888"/>
                </a:solidFill>
              </a:defRPr>
            </a:lvl3pPr>
            <a:lvl4pPr indent="-228600" lvl="3" marL="1828800" algn="l">
              <a:spcBef>
                <a:spcPts val="600"/>
              </a:spcBef>
              <a:spcAft>
                <a:spcPts val="0"/>
              </a:spcAft>
              <a:buSzPts val="1610"/>
              <a:buNone/>
              <a:defRPr sz="1400">
                <a:solidFill>
                  <a:srgbClr val="888888"/>
                </a:solidFill>
              </a:defRPr>
            </a:lvl4pPr>
            <a:lvl5pPr indent="-228600" lvl="4" marL="2286000" algn="l">
              <a:spcBef>
                <a:spcPts val="600"/>
              </a:spcBef>
              <a:spcAft>
                <a:spcPts val="0"/>
              </a:spcAft>
              <a:buSzPts val="1610"/>
              <a:buNone/>
              <a:defRPr sz="1400">
                <a:solidFill>
                  <a:srgbClr val="888888"/>
                </a:solidFill>
              </a:defRPr>
            </a:lvl5pPr>
            <a:lvl6pPr indent="-228600" lvl="5" marL="2743200" algn="l">
              <a:spcBef>
                <a:spcPts val="600"/>
              </a:spcBef>
              <a:spcAft>
                <a:spcPts val="0"/>
              </a:spcAft>
              <a:buSzPts val="1610"/>
              <a:buNone/>
              <a:defRPr sz="1400">
                <a:solidFill>
                  <a:srgbClr val="888888"/>
                </a:solidFill>
              </a:defRPr>
            </a:lvl6pPr>
            <a:lvl7pPr indent="-228600" lvl="6" marL="3200400" algn="l">
              <a:spcBef>
                <a:spcPts val="600"/>
              </a:spcBef>
              <a:spcAft>
                <a:spcPts val="0"/>
              </a:spcAft>
              <a:buSzPts val="1610"/>
              <a:buNone/>
              <a:defRPr sz="1400">
                <a:solidFill>
                  <a:srgbClr val="888888"/>
                </a:solidFill>
              </a:defRPr>
            </a:lvl7pPr>
            <a:lvl8pPr indent="-228600" lvl="7" marL="3657600" algn="l">
              <a:spcBef>
                <a:spcPts val="600"/>
              </a:spcBef>
              <a:spcAft>
                <a:spcPts val="0"/>
              </a:spcAft>
              <a:buSzPts val="1610"/>
              <a:buNone/>
              <a:defRPr sz="1400">
                <a:solidFill>
                  <a:srgbClr val="888888"/>
                </a:solidFill>
              </a:defRPr>
            </a:lvl8pPr>
            <a:lvl9pPr indent="-228600" lvl="8" marL="4114800" algn="l">
              <a:spcBef>
                <a:spcPts val="600"/>
              </a:spcBef>
              <a:spcAft>
                <a:spcPts val="600"/>
              </a:spcAft>
              <a:buSzPts val="1610"/>
              <a:buNone/>
              <a:defRPr sz="1400">
                <a:solidFill>
                  <a:srgbClr val="888888"/>
                </a:solidFill>
              </a:defRPr>
            </a:lvl9pPr>
          </a:lstStyle>
          <a:p/>
        </p:txBody>
      </p:sp>
      <p:sp>
        <p:nvSpPr>
          <p:cNvPr id="290" name="Google Shape;290;g3a2f67856bb_0_1052"/>
          <p:cNvSpPr txBox="1"/>
          <p:nvPr>
            <p:ph idx="10" type="dt"/>
          </p:nvPr>
        </p:nvSpPr>
        <p:spPr>
          <a:xfrm>
            <a:off x="6508126" y="5969000"/>
            <a:ext cx="1200300" cy="27930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1" name="Google Shape;291;g3a2f67856bb_0_1052"/>
          <p:cNvSpPr txBox="1"/>
          <p:nvPr>
            <p:ph idx="11" type="ftr"/>
          </p:nvPr>
        </p:nvSpPr>
        <p:spPr>
          <a:xfrm>
            <a:off x="971551" y="5969000"/>
            <a:ext cx="5479500" cy="2793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2" name="Google Shape;292;g3a2f67856bb_0_1052"/>
          <p:cNvSpPr txBox="1"/>
          <p:nvPr>
            <p:ph idx="12" type="sldNum"/>
          </p:nvPr>
        </p:nvSpPr>
        <p:spPr>
          <a:xfrm>
            <a:off x="7765426" y="5969000"/>
            <a:ext cx="407100" cy="27930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cxnSp>
        <p:nvCxnSpPr>
          <p:cNvPr id="293" name="Google Shape;293;g3a2f67856bb_0_1052"/>
          <p:cNvCxnSpPr/>
          <p:nvPr/>
        </p:nvCxnSpPr>
        <p:spPr>
          <a:xfrm>
            <a:off x="1047127" y="3429000"/>
            <a:ext cx="7055700" cy="0"/>
          </a:xfrm>
          <a:prstGeom prst="straightConnector1">
            <a:avLst/>
          </a:prstGeom>
          <a:noFill/>
          <a:ln cap="flat" cmpd="sng" w="15875">
            <a:solidFill>
              <a:schemeClr val="accent1"/>
            </a:solidFill>
            <a:prstDash val="solid"/>
            <a:round/>
            <a:headEnd len="sm" w="sm" type="none"/>
            <a:tailEnd len="sm" w="sm" type="none"/>
          </a:ln>
        </p:spPr>
      </p:cxn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1" name="Shape 31"/>
        <p:cNvGrpSpPr/>
        <p:nvPr/>
      </p:nvGrpSpPr>
      <p:grpSpPr>
        <a:xfrm>
          <a:off x="0" y="0"/>
          <a:ext cx="0" cy="0"/>
          <a:chOff x="0" y="0"/>
          <a:chExt cx="0" cy="0"/>
        </a:xfrm>
      </p:grpSpPr>
      <p:sp>
        <p:nvSpPr>
          <p:cNvPr id="32" name="Google Shape;32;p14"/>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chemeClr val="lt1"/>
              </a:buClr>
              <a:buSzPts val="4000"/>
              <a:buFont typeface="Calibri"/>
              <a:buNone/>
              <a:defRPr b="1" sz="40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 name="Google Shape;33;p14"/>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00"/>
              </a:spcBef>
              <a:spcAft>
                <a:spcPts val="0"/>
              </a:spcAft>
              <a:buClr>
                <a:schemeClr val="lt1"/>
              </a:buClr>
              <a:buSzPts val="2000"/>
              <a:buNone/>
              <a:defRPr sz="2000">
                <a:solidFill>
                  <a:schemeClr val="lt1"/>
                </a:solidFill>
              </a:defRPr>
            </a:lvl1pPr>
            <a:lvl2pPr indent="-228600" lvl="1" marL="914400" algn="l">
              <a:lnSpc>
                <a:spcPct val="100000"/>
              </a:lnSpc>
              <a:spcBef>
                <a:spcPts val="360"/>
              </a:spcBef>
              <a:spcAft>
                <a:spcPts val="0"/>
              </a:spcAft>
              <a:buClr>
                <a:schemeClr val="lt1"/>
              </a:buClr>
              <a:buSzPts val="1800"/>
              <a:buNone/>
              <a:defRPr sz="1800">
                <a:solidFill>
                  <a:schemeClr val="lt1"/>
                </a:solidFill>
              </a:defRPr>
            </a:lvl2pPr>
            <a:lvl3pPr indent="-228600" lvl="2" marL="1371600" algn="l">
              <a:lnSpc>
                <a:spcPct val="100000"/>
              </a:lnSpc>
              <a:spcBef>
                <a:spcPts val="320"/>
              </a:spcBef>
              <a:spcAft>
                <a:spcPts val="0"/>
              </a:spcAft>
              <a:buClr>
                <a:schemeClr val="lt1"/>
              </a:buClr>
              <a:buSzPts val="1600"/>
              <a:buNone/>
              <a:defRPr sz="1600">
                <a:solidFill>
                  <a:schemeClr val="lt1"/>
                </a:solidFill>
              </a:defRPr>
            </a:lvl3pPr>
            <a:lvl4pPr indent="-228600" lvl="3" marL="1828800" algn="l">
              <a:lnSpc>
                <a:spcPct val="100000"/>
              </a:lnSpc>
              <a:spcBef>
                <a:spcPts val="280"/>
              </a:spcBef>
              <a:spcAft>
                <a:spcPts val="0"/>
              </a:spcAft>
              <a:buClr>
                <a:schemeClr val="lt1"/>
              </a:buClr>
              <a:buSzPts val="1400"/>
              <a:buNone/>
              <a:defRPr sz="1400">
                <a:solidFill>
                  <a:schemeClr val="lt1"/>
                </a:solidFill>
              </a:defRPr>
            </a:lvl4pPr>
            <a:lvl5pPr indent="-228600" lvl="4" marL="2286000" algn="l">
              <a:lnSpc>
                <a:spcPct val="100000"/>
              </a:lnSpc>
              <a:spcBef>
                <a:spcPts val="280"/>
              </a:spcBef>
              <a:spcAft>
                <a:spcPts val="0"/>
              </a:spcAft>
              <a:buClr>
                <a:schemeClr val="lt1"/>
              </a:buClr>
              <a:buSzPts val="1400"/>
              <a:buNone/>
              <a:defRPr sz="1400">
                <a:solidFill>
                  <a:schemeClr val="lt1"/>
                </a:solidFill>
              </a:defRPr>
            </a:lvl5pPr>
            <a:lvl6pPr indent="-228600" lvl="5" marL="2743200" algn="l">
              <a:lnSpc>
                <a:spcPct val="100000"/>
              </a:lnSpc>
              <a:spcBef>
                <a:spcPts val="280"/>
              </a:spcBef>
              <a:spcAft>
                <a:spcPts val="0"/>
              </a:spcAft>
              <a:buClr>
                <a:schemeClr val="lt1"/>
              </a:buClr>
              <a:buSzPts val="1400"/>
              <a:buNone/>
              <a:defRPr sz="1400">
                <a:solidFill>
                  <a:schemeClr val="lt1"/>
                </a:solidFill>
              </a:defRPr>
            </a:lvl6pPr>
            <a:lvl7pPr indent="-228600" lvl="6" marL="3200400" algn="l">
              <a:lnSpc>
                <a:spcPct val="100000"/>
              </a:lnSpc>
              <a:spcBef>
                <a:spcPts val="280"/>
              </a:spcBef>
              <a:spcAft>
                <a:spcPts val="0"/>
              </a:spcAft>
              <a:buClr>
                <a:schemeClr val="lt1"/>
              </a:buClr>
              <a:buSzPts val="1400"/>
              <a:buNone/>
              <a:defRPr sz="1400">
                <a:solidFill>
                  <a:schemeClr val="lt1"/>
                </a:solidFill>
              </a:defRPr>
            </a:lvl7pPr>
            <a:lvl8pPr indent="-228600" lvl="7" marL="3657600" algn="l">
              <a:lnSpc>
                <a:spcPct val="100000"/>
              </a:lnSpc>
              <a:spcBef>
                <a:spcPts val="280"/>
              </a:spcBef>
              <a:spcAft>
                <a:spcPts val="0"/>
              </a:spcAft>
              <a:buClr>
                <a:schemeClr val="lt1"/>
              </a:buClr>
              <a:buSzPts val="1400"/>
              <a:buNone/>
              <a:defRPr sz="1400">
                <a:solidFill>
                  <a:schemeClr val="lt1"/>
                </a:solidFill>
              </a:defRPr>
            </a:lvl8pPr>
            <a:lvl9pPr indent="-228600" lvl="8" marL="4114800" algn="l">
              <a:lnSpc>
                <a:spcPct val="100000"/>
              </a:lnSpc>
              <a:spcBef>
                <a:spcPts val="280"/>
              </a:spcBef>
              <a:spcAft>
                <a:spcPts val="0"/>
              </a:spcAft>
              <a:buClr>
                <a:schemeClr val="lt1"/>
              </a:buClr>
              <a:buSzPts val="1400"/>
              <a:buNone/>
              <a:defRPr sz="1400">
                <a:solidFill>
                  <a:schemeClr val="lt1"/>
                </a:solidFill>
              </a:defRPr>
            </a:lvl9pPr>
          </a:lstStyle>
          <a:p/>
        </p:txBody>
      </p:sp>
      <p:sp>
        <p:nvSpPr>
          <p:cNvPr id="34" name="Google Shape;34;p1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1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 name="Google Shape;36;p1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ím és függőleges szöveg" type="vertTx">
  <p:cSld name="VERTICAL_TEXT">
    <p:spTree>
      <p:nvGrpSpPr>
        <p:cNvPr id="294" name="Shape 294"/>
        <p:cNvGrpSpPr/>
        <p:nvPr/>
      </p:nvGrpSpPr>
      <p:grpSpPr>
        <a:xfrm>
          <a:off x="0" y="0"/>
          <a:ext cx="0" cy="0"/>
          <a:chOff x="0" y="0"/>
          <a:chExt cx="0" cy="0"/>
        </a:xfrm>
      </p:grpSpPr>
      <p:sp>
        <p:nvSpPr>
          <p:cNvPr id="295" name="Google Shape;295;g3a2f67856bb_0_1060"/>
          <p:cNvSpPr txBox="1"/>
          <p:nvPr>
            <p:ph type="title"/>
          </p:nvPr>
        </p:nvSpPr>
        <p:spPr>
          <a:xfrm>
            <a:off x="971552" y="982132"/>
            <a:ext cx="7200900" cy="13038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rgbClr val="262626"/>
              </a:buClr>
              <a:buSzPts val="4400"/>
              <a:buFont typeface="Garamond"/>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6" name="Google Shape;296;g3a2f67856bb_0_1060"/>
          <p:cNvSpPr txBox="1"/>
          <p:nvPr>
            <p:ph idx="1" type="body"/>
          </p:nvPr>
        </p:nvSpPr>
        <p:spPr>
          <a:xfrm rot="5400000">
            <a:off x="2912548" y="615932"/>
            <a:ext cx="3318900" cy="7200900"/>
          </a:xfrm>
          <a:prstGeom prst="rect">
            <a:avLst/>
          </a:prstGeom>
          <a:noFill/>
          <a:ln>
            <a:noFill/>
          </a:ln>
        </p:spPr>
        <p:txBody>
          <a:bodyPr anchorCtr="0" anchor="t" bIns="45700" lIns="91425" spcFirstLastPara="1" rIns="91425" wrap="square" tIns="45700">
            <a:normAutofit/>
          </a:bodyPr>
          <a:lstStyle>
            <a:lvl1pPr indent="-360045" lvl="0" marL="457200" algn="l">
              <a:spcBef>
                <a:spcPts val="360"/>
              </a:spcBef>
              <a:spcAft>
                <a:spcPts val="0"/>
              </a:spcAft>
              <a:buSzPts val="2070"/>
              <a:buChar char="•"/>
              <a:defRPr/>
            </a:lvl1pPr>
            <a:lvl2pPr indent="-360044" lvl="1" marL="914400" algn="l">
              <a:spcBef>
                <a:spcPts val="600"/>
              </a:spcBef>
              <a:spcAft>
                <a:spcPts val="0"/>
              </a:spcAft>
              <a:buSzPts val="2070"/>
              <a:buChar char="•"/>
              <a:defRPr/>
            </a:lvl2pPr>
            <a:lvl3pPr indent="-360044" lvl="2" marL="1371600" algn="l">
              <a:spcBef>
                <a:spcPts val="600"/>
              </a:spcBef>
              <a:spcAft>
                <a:spcPts val="0"/>
              </a:spcAft>
              <a:buSzPts val="2070"/>
              <a:buChar char="•"/>
              <a:defRPr/>
            </a:lvl3pPr>
            <a:lvl4pPr indent="-360044" lvl="3" marL="1828800" algn="l">
              <a:spcBef>
                <a:spcPts val="600"/>
              </a:spcBef>
              <a:spcAft>
                <a:spcPts val="0"/>
              </a:spcAft>
              <a:buSzPts val="2070"/>
              <a:buChar char="•"/>
              <a:defRPr/>
            </a:lvl4pPr>
            <a:lvl5pPr indent="-360045" lvl="4" marL="2286000" algn="l">
              <a:spcBef>
                <a:spcPts val="600"/>
              </a:spcBef>
              <a:spcAft>
                <a:spcPts val="0"/>
              </a:spcAft>
              <a:buSzPts val="2070"/>
              <a:buChar char="•"/>
              <a:defRPr/>
            </a:lvl5pPr>
            <a:lvl6pPr indent="-360045" lvl="5" marL="2743200" algn="l">
              <a:spcBef>
                <a:spcPts val="600"/>
              </a:spcBef>
              <a:spcAft>
                <a:spcPts val="0"/>
              </a:spcAft>
              <a:buSzPts val="2070"/>
              <a:buChar char="•"/>
              <a:defRPr/>
            </a:lvl6pPr>
            <a:lvl7pPr indent="-360045" lvl="6" marL="3200400" algn="l">
              <a:spcBef>
                <a:spcPts val="600"/>
              </a:spcBef>
              <a:spcAft>
                <a:spcPts val="0"/>
              </a:spcAft>
              <a:buSzPts val="2070"/>
              <a:buChar char="•"/>
              <a:defRPr/>
            </a:lvl7pPr>
            <a:lvl8pPr indent="-360045" lvl="7" marL="3657600" algn="l">
              <a:spcBef>
                <a:spcPts val="600"/>
              </a:spcBef>
              <a:spcAft>
                <a:spcPts val="0"/>
              </a:spcAft>
              <a:buSzPts val="2070"/>
              <a:buChar char="•"/>
              <a:defRPr/>
            </a:lvl8pPr>
            <a:lvl9pPr indent="-360045" lvl="8" marL="4114800" algn="l">
              <a:spcBef>
                <a:spcPts val="600"/>
              </a:spcBef>
              <a:spcAft>
                <a:spcPts val="600"/>
              </a:spcAft>
              <a:buSzPts val="2070"/>
              <a:buChar char="•"/>
              <a:defRPr/>
            </a:lvl9pPr>
          </a:lstStyle>
          <a:p/>
        </p:txBody>
      </p:sp>
      <p:sp>
        <p:nvSpPr>
          <p:cNvPr id="297" name="Google Shape;297;g3a2f67856bb_0_1060"/>
          <p:cNvSpPr txBox="1"/>
          <p:nvPr>
            <p:ph idx="10" type="dt"/>
          </p:nvPr>
        </p:nvSpPr>
        <p:spPr>
          <a:xfrm>
            <a:off x="6508126" y="5969000"/>
            <a:ext cx="1200300" cy="27930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8" name="Google Shape;298;g3a2f67856bb_0_1060"/>
          <p:cNvSpPr txBox="1"/>
          <p:nvPr>
            <p:ph idx="11" type="ftr"/>
          </p:nvPr>
        </p:nvSpPr>
        <p:spPr>
          <a:xfrm>
            <a:off x="971551" y="5969000"/>
            <a:ext cx="5479500" cy="2793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9" name="Google Shape;299;g3a2f67856bb_0_1060"/>
          <p:cNvSpPr txBox="1"/>
          <p:nvPr>
            <p:ph idx="12" type="sldNum"/>
          </p:nvPr>
        </p:nvSpPr>
        <p:spPr>
          <a:xfrm>
            <a:off x="7765426" y="5969000"/>
            <a:ext cx="407100" cy="27930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cxnSp>
        <p:nvCxnSpPr>
          <p:cNvPr id="300" name="Google Shape;300;g3a2f67856bb_0_1060"/>
          <p:cNvCxnSpPr/>
          <p:nvPr/>
        </p:nvCxnSpPr>
        <p:spPr>
          <a:xfrm>
            <a:off x="1047127" y="2421466"/>
            <a:ext cx="7055700" cy="0"/>
          </a:xfrm>
          <a:prstGeom prst="straightConnector1">
            <a:avLst/>
          </a:prstGeom>
          <a:noFill/>
          <a:ln cap="flat" cmpd="sng" w="15875">
            <a:solidFill>
              <a:schemeClr val="accent1"/>
            </a:solidFill>
            <a:prstDash val="solid"/>
            <a:round/>
            <a:headEnd len="sm" w="sm" type="none"/>
            <a:tailEnd len="sm" w="sm" type="none"/>
          </a:ln>
        </p:spPr>
      </p:cxn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üggőleges cím és szöveg" type="vertTitleAndTx">
  <p:cSld name="VERTICAL_TITLE_AND_VERTICAL_TEXT">
    <p:spTree>
      <p:nvGrpSpPr>
        <p:cNvPr id="301" name="Shape 301"/>
        <p:cNvGrpSpPr/>
        <p:nvPr/>
      </p:nvGrpSpPr>
      <p:grpSpPr>
        <a:xfrm>
          <a:off x="0" y="0"/>
          <a:ext cx="0" cy="0"/>
          <a:chOff x="0" y="0"/>
          <a:chExt cx="0" cy="0"/>
        </a:xfrm>
      </p:grpSpPr>
      <p:sp>
        <p:nvSpPr>
          <p:cNvPr id="302" name="Google Shape;302;g3a2f67856bb_0_1067"/>
          <p:cNvSpPr txBox="1"/>
          <p:nvPr>
            <p:ph type="title"/>
          </p:nvPr>
        </p:nvSpPr>
        <p:spPr>
          <a:xfrm rot="5400000">
            <a:off x="5011838" y="2719881"/>
            <a:ext cx="4893600" cy="14181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rgbClr val="262626"/>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3" name="Google Shape;303;g3a2f67856bb_0_1067"/>
          <p:cNvSpPr txBox="1"/>
          <p:nvPr>
            <p:ph idx="1" type="body"/>
          </p:nvPr>
        </p:nvSpPr>
        <p:spPr>
          <a:xfrm rot="5400000">
            <a:off x="1312067" y="641482"/>
            <a:ext cx="4893600" cy="5574900"/>
          </a:xfrm>
          <a:prstGeom prst="rect">
            <a:avLst/>
          </a:prstGeom>
          <a:noFill/>
          <a:ln>
            <a:noFill/>
          </a:ln>
        </p:spPr>
        <p:txBody>
          <a:bodyPr anchorCtr="0" anchor="t" bIns="45700" lIns="91425" spcFirstLastPara="1" rIns="91425" wrap="square" tIns="45700">
            <a:normAutofit/>
          </a:bodyPr>
          <a:lstStyle>
            <a:lvl1pPr indent="-360045" lvl="0" marL="457200" algn="l">
              <a:spcBef>
                <a:spcPts val="360"/>
              </a:spcBef>
              <a:spcAft>
                <a:spcPts val="0"/>
              </a:spcAft>
              <a:buSzPts val="2070"/>
              <a:buChar char="•"/>
              <a:defRPr/>
            </a:lvl1pPr>
            <a:lvl2pPr indent="-360044" lvl="1" marL="914400" algn="l">
              <a:spcBef>
                <a:spcPts val="600"/>
              </a:spcBef>
              <a:spcAft>
                <a:spcPts val="0"/>
              </a:spcAft>
              <a:buSzPts val="2070"/>
              <a:buChar char="•"/>
              <a:defRPr/>
            </a:lvl2pPr>
            <a:lvl3pPr indent="-360044" lvl="2" marL="1371600" algn="l">
              <a:spcBef>
                <a:spcPts val="600"/>
              </a:spcBef>
              <a:spcAft>
                <a:spcPts val="0"/>
              </a:spcAft>
              <a:buSzPts val="2070"/>
              <a:buChar char="•"/>
              <a:defRPr/>
            </a:lvl3pPr>
            <a:lvl4pPr indent="-360044" lvl="3" marL="1828800" algn="l">
              <a:spcBef>
                <a:spcPts val="600"/>
              </a:spcBef>
              <a:spcAft>
                <a:spcPts val="0"/>
              </a:spcAft>
              <a:buSzPts val="2070"/>
              <a:buChar char="•"/>
              <a:defRPr/>
            </a:lvl4pPr>
            <a:lvl5pPr indent="-360045" lvl="4" marL="2286000" algn="l">
              <a:spcBef>
                <a:spcPts val="600"/>
              </a:spcBef>
              <a:spcAft>
                <a:spcPts val="0"/>
              </a:spcAft>
              <a:buSzPts val="2070"/>
              <a:buChar char="•"/>
              <a:defRPr/>
            </a:lvl5pPr>
            <a:lvl6pPr indent="-360045" lvl="5" marL="2743200" algn="l">
              <a:spcBef>
                <a:spcPts val="600"/>
              </a:spcBef>
              <a:spcAft>
                <a:spcPts val="0"/>
              </a:spcAft>
              <a:buSzPts val="2070"/>
              <a:buChar char="•"/>
              <a:defRPr/>
            </a:lvl6pPr>
            <a:lvl7pPr indent="-360045" lvl="6" marL="3200400" algn="l">
              <a:spcBef>
                <a:spcPts val="600"/>
              </a:spcBef>
              <a:spcAft>
                <a:spcPts val="0"/>
              </a:spcAft>
              <a:buSzPts val="2070"/>
              <a:buChar char="•"/>
              <a:defRPr/>
            </a:lvl7pPr>
            <a:lvl8pPr indent="-360045" lvl="7" marL="3657600" algn="l">
              <a:spcBef>
                <a:spcPts val="600"/>
              </a:spcBef>
              <a:spcAft>
                <a:spcPts val="0"/>
              </a:spcAft>
              <a:buSzPts val="2070"/>
              <a:buChar char="•"/>
              <a:defRPr/>
            </a:lvl8pPr>
            <a:lvl9pPr indent="-360045" lvl="8" marL="4114800" algn="l">
              <a:spcBef>
                <a:spcPts val="600"/>
              </a:spcBef>
              <a:spcAft>
                <a:spcPts val="600"/>
              </a:spcAft>
              <a:buSzPts val="2070"/>
              <a:buChar char="•"/>
              <a:defRPr/>
            </a:lvl9pPr>
          </a:lstStyle>
          <a:p/>
        </p:txBody>
      </p:sp>
      <p:sp>
        <p:nvSpPr>
          <p:cNvPr id="304" name="Google Shape;304;g3a2f67856bb_0_1067"/>
          <p:cNvSpPr txBox="1"/>
          <p:nvPr>
            <p:ph idx="10" type="dt"/>
          </p:nvPr>
        </p:nvSpPr>
        <p:spPr>
          <a:xfrm>
            <a:off x="6508126" y="5969000"/>
            <a:ext cx="1200300" cy="27930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5" name="Google Shape;305;g3a2f67856bb_0_1067"/>
          <p:cNvSpPr txBox="1"/>
          <p:nvPr>
            <p:ph idx="11" type="ftr"/>
          </p:nvPr>
        </p:nvSpPr>
        <p:spPr>
          <a:xfrm>
            <a:off x="971551" y="5969000"/>
            <a:ext cx="5479500" cy="2793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6" name="Google Shape;306;g3a2f67856bb_0_1067"/>
          <p:cNvSpPr txBox="1"/>
          <p:nvPr>
            <p:ph idx="12" type="sldNum"/>
          </p:nvPr>
        </p:nvSpPr>
        <p:spPr>
          <a:xfrm>
            <a:off x="7765426" y="5969000"/>
            <a:ext cx="407100" cy="27930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cxnSp>
        <p:nvCxnSpPr>
          <p:cNvPr id="307" name="Google Shape;307;g3a2f67856bb_0_1067"/>
          <p:cNvCxnSpPr/>
          <p:nvPr/>
        </p:nvCxnSpPr>
        <p:spPr>
          <a:xfrm>
            <a:off x="6647918" y="990600"/>
            <a:ext cx="0" cy="4876800"/>
          </a:xfrm>
          <a:prstGeom prst="straightConnector1">
            <a:avLst/>
          </a:prstGeom>
          <a:noFill/>
          <a:ln cap="flat" cmpd="sng" w="15875">
            <a:solidFill>
              <a:schemeClr val="accent1"/>
            </a:solidFill>
            <a:prstDash val="solid"/>
            <a:round/>
            <a:headEnd len="sm" w="sm" type="none"/>
            <a:tailEnd len="sm" w="sm" type="none"/>
          </a:ln>
        </p:spPr>
      </p:cxn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7" name="Shape 37"/>
        <p:cNvGrpSpPr/>
        <p:nvPr/>
      </p:nvGrpSpPr>
      <p:grpSpPr>
        <a:xfrm>
          <a:off x="0" y="0"/>
          <a:ext cx="0" cy="0"/>
          <a:chOff x="0" y="0"/>
          <a:chExt cx="0" cy="0"/>
        </a:xfrm>
      </p:grpSpPr>
      <p:sp>
        <p:nvSpPr>
          <p:cNvPr id="38" name="Google Shape;38;p15"/>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 name="Google Shape;39;p15"/>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lt1"/>
              </a:buClr>
              <a:buSzPts val="2800"/>
              <a:buChar char="•"/>
              <a:defRPr sz="2800"/>
            </a:lvl1pPr>
            <a:lvl2pPr indent="-381000" lvl="1" marL="914400" algn="l">
              <a:lnSpc>
                <a:spcPct val="100000"/>
              </a:lnSpc>
              <a:spcBef>
                <a:spcPts val="480"/>
              </a:spcBef>
              <a:spcAft>
                <a:spcPts val="0"/>
              </a:spcAft>
              <a:buClr>
                <a:schemeClr val="lt1"/>
              </a:buClr>
              <a:buSzPts val="2400"/>
              <a:buChar char="–"/>
              <a:defRPr sz="2400"/>
            </a:lvl2pPr>
            <a:lvl3pPr indent="-355600" lvl="2" marL="1371600" algn="l">
              <a:lnSpc>
                <a:spcPct val="100000"/>
              </a:lnSpc>
              <a:spcBef>
                <a:spcPts val="400"/>
              </a:spcBef>
              <a:spcAft>
                <a:spcPts val="0"/>
              </a:spcAft>
              <a:buClr>
                <a:schemeClr val="lt1"/>
              </a:buClr>
              <a:buSzPts val="2000"/>
              <a:buChar char="•"/>
              <a:defRPr sz="2000"/>
            </a:lvl3pPr>
            <a:lvl4pPr indent="-342900" lvl="3" marL="1828800" algn="l">
              <a:lnSpc>
                <a:spcPct val="100000"/>
              </a:lnSpc>
              <a:spcBef>
                <a:spcPts val="360"/>
              </a:spcBef>
              <a:spcAft>
                <a:spcPts val="0"/>
              </a:spcAft>
              <a:buClr>
                <a:schemeClr val="lt1"/>
              </a:buClr>
              <a:buSzPts val="1800"/>
              <a:buChar char="–"/>
              <a:defRPr sz="1800"/>
            </a:lvl4pPr>
            <a:lvl5pPr indent="-342900" lvl="4" marL="2286000" algn="l">
              <a:lnSpc>
                <a:spcPct val="100000"/>
              </a:lnSpc>
              <a:spcBef>
                <a:spcPts val="360"/>
              </a:spcBef>
              <a:spcAft>
                <a:spcPts val="0"/>
              </a:spcAft>
              <a:buClr>
                <a:schemeClr val="lt1"/>
              </a:buClr>
              <a:buSzPts val="1800"/>
              <a:buChar char="»"/>
              <a:defRPr sz="1800"/>
            </a:lvl5pPr>
            <a:lvl6pPr indent="-342900" lvl="5" marL="2743200" algn="l">
              <a:lnSpc>
                <a:spcPct val="100000"/>
              </a:lnSpc>
              <a:spcBef>
                <a:spcPts val="360"/>
              </a:spcBef>
              <a:spcAft>
                <a:spcPts val="0"/>
              </a:spcAft>
              <a:buClr>
                <a:schemeClr val="lt1"/>
              </a:buClr>
              <a:buSzPts val="1800"/>
              <a:buChar char="•"/>
              <a:defRPr sz="1800"/>
            </a:lvl6pPr>
            <a:lvl7pPr indent="-342900" lvl="6" marL="3200400" algn="l">
              <a:lnSpc>
                <a:spcPct val="100000"/>
              </a:lnSpc>
              <a:spcBef>
                <a:spcPts val="360"/>
              </a:spcBef>
              <a:spcAft>
                <a:spcPts val="0"/>
              </a:spcAft>
              <a:buClr>
                <a:schemeClr val="lt1"/>
              </a:buClr>
              <a:buSzPts val="1800"/>
              <a:buChar char="•"/>
              <a:defRPr sz="1800"/>
            </a:lvl7pPr>
            <a:lvl8pPr indent="-342900" lvl="7" marL="3657600" algn="l">
              <a:lnSpc>
                <a:spcPct val="100000"/>
              </a:lnSpc>
              <a:spcBef>
                <a:spcPts val="360"/>
              </a:spcBef>
              <a:spcAft>
                <a:spcPts val="0"/>
              </a:spcAft>
              <a:buClr>
                <a:schemeClr val="lt1"/>
              </a:buClr>
              <a:buSzPts val="1800"/>
              <a:buChar char="•"/>
              <a:defRPr sz="1800"/>
            </a:lvl8pPr>
            <a:lvl9pPr indent="-342900" lvl="8" marL="4114800" algn="l">
              <a:lnSpc>
                <a:spcPct val="100000"/>
              </a:lnSpc>
              <a:spcBef>
                <a:spcPts val="360"/>
              </a:spcBef>
              <a:spcAft>
                <a:spcPts val="0"/>
              </a:spcAft>
              <a:buClr>
                <a:schemeClr val="lt1"/>
              </a:buClr>
              <a:buSzPts val="1800"/>
              <a:buChar char="•"/>
              <a:defRPr sz="1800"/>
            </a:lvl9pPr>
          </a:lstStyle>
          <a:p/>
        </p:txBody>
      </p:sp>
      <p:sp>
        <p:nvSpPr>
          <p:cNvPr id="40" name="Google Shape;40;p15"/>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lt1"/>
              </a:buClr>
              <a:buSzPts val="2800"/>
              <a:buChar char="•"/>
              <a:defRPr sz="2800"/>
            </a:lvl1pPr>
            <a:lvl2pPr indent="-381000" lvl="1" marL="914400" algn="l">
              <a:lnSpc>
                <a:spcPct val="100000"/>
              </a:lnSpc>
              <a:spcBef>
                <a:spcPts val="480"/>
              </a:spcBef>
              <a:spcAft>
                <a:spcPts val="0"/>
              </a:spcAft>
              <a:buClr>
                <a:schemeClr val="lt1"/>
              </a:buClr>
              <a:buSzPts val="2400"/>
              <a:buChar char="–"/>
              <a:defRPr sz="2400"/>
            </a:lvl2pPr>
            <a:lvl3pPr indent="-355600" lvl="2" marL="1371600" algn="l">
              <a:lnSpc>
                <a:spcPct val="100000"/>
              </a:lnSpc>
              <a:spcBef>
                <a:spcPts val="400"/>
              </a:spcBef>
              <a:spcAft>
                <a:spcPts val="0"/>
              </a:spcAft>
              <a:buClr>
                <a:schemeClr val="lt1"/>
              </a:buClr>
              <a:buSzPts val="2000"/>
              <a:buChar char="•"/>
              <a:defRPr sz="2000"/>
            </a:lvl3pPr>
            <a:lvl4pPr indent="-342900" lvl="3" marL="1828800" algn="l">
              <a:lnSpc>
                <a:spcPct val="100000"/>
              </a:lnSpc>
              <a:spcBef>
                <a:spcPts val="360"/>
              </a:spcBef>
              <a:spcAft>
                <a:spcPts val="0"/>
              </a:spcAft>
              <a:buClr>
                <a:schemeClr val="lt1"/>
              </a:buClr>
              <a:buSzPts val="1800"/>
              <a:buChar char="–"/>
              <a:defRPr sz="1800"/>
            </a:lvl4pPr>
            <a:lvl5pPr indent="-342900" lvl="4" marL="2286000" algn="l">
              <a:lnSpc>
                <a:spcPct val="100000"/>
              </a:lnSpc>
              <a:spcBef>
                <a:spcPts val="360"/>
              </a:spcBef>
              <a:spcAft>
                <a:spcPts val="0"/>
              </a:spcAft>
              <a:buClr>
                <a:schemeClr val="lt1"/>
              </a:buClr>
              <a:buSzPts val="1800"/>
              <a:buChar char="»"/>
              <a:defRPr sz="1800"/>
            </a:lvl5pPr>
            <a:lvl6pPr indent="-342900" lvl="5" marL="2743200" algn="l">
              <a:lnSpc>
                <a:spcPct val="100000"/>
              </a:lnSpc>
              <a:spcBef>
                <a:spcPts val="360"/>
              </a:spcBef>
              <a:spcAft>
                <a:spcPts val="0"/>
              </a:spcAft>
              <a:buClr>
                <a:schemeClr val="lt1"/>
              </a:buClr>
              <a:buSzPts val="1800"/>
              <a:buChar char="•"/>
              <a:defRPr sz="1800"/>
            </a:lvl6pPr>
            <a:lvl7pPr indent="-342900" lvl="6" marL="3200400" algn="l">
              <a:lnSpc>
                <a:spcPct val="100000"/>
              </a:lnSpc>
              <a:spcBef>
                <a:spcPts val="360"/>
              </a:spcBef>
              <a:spcAft>
                <a:spcPts val="0"/>
              </a:spcAft>
              <a:buClr>
                <a:schemeClr val="lt1"/>
              </a:buClr>
              <a:buSzPts val="1800"/>
              <a:buChar char="•"/>
              <a:defRPr sz="1800"/>
            </a:lvl7pPr>
            <a:lvl8pPr indent="-342900" lvl="7" marL="3657600" algn="l">
              <a:lnSpc>
                <a:spcPct val="100000"/>
              </a:lnSpc>
              <a:spcBef>
                <a:spcPts val="360"/>
              </a:spcBef>
              <a:spcAft>
                <a:spcPts val="0"/>
              </a:spcAft>
              <a:buClr>
                <a:schemeClr val="lt1"/>
              </a:buClr>
              <a:buSzPts val="1800"/>
              <a:buChar char="•"/>
              <a:defRPr sz="1800"/>
            </a:lvl8pPr>
            <a:lvl9pPr indent="-342900" lvl="8" marL="4114800" algn="l">
              <a:lnSpc>
                <a:spcPct val="100000"/>
              </a:lnSpc>
              <a:spcBef>
                <a:spcPts val="360"/>
              </a:spcBef>
              <a:spcAft>
                <a:spcPts val="0"/>
              </a:spcAft>
              <a:buClr>
                <a:schemeClr val="lt1"/>
              </a:buClr>
              <a:buSzPts val="1800"/>
              <a:buChar char="•"/>
              <a:defRPr sz="1800"/>
            </a:lvl9pPr>
          </a:lstStyle>
          <a:p/>
        </p:txBody>
      </p:sp>
      <p:sp>
        <p:nvSpPr>
          <p:cNvPr id="41" name="Google Shape;41;p1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 name="Google Shape;42;p1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 name="Google Shape;43;p1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4" name="Shape 44"/>
        <p:cNvGrpSpPr/>
        <p:nvPr/>
      </p:nvGrpSpPr>
      <p:grpSpPr>
        <a:xfrm>
          <a:off x="0" y="0"/>
          <a:ext cx="0" cy="0"/>
          <a:chOff x="0" y="0"/>
          <a:chExt cx="0" cy="0"/>
        </a:xfrm>
      </p:grpSpPr>
      <p:sp>
        <p:nvSpPr>
          <p:cNvPr id="45" name="Google Shape;45;p1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lt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6" name="Google Shape;46;p16"/>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lt1"/>
              </a:buClr>
              <a:buSzPts val="2400"/>
              <a:buNone/>
              <a:defRPr b="1" sz="2400"/>
            </a:lvl1pPr>
            <a:lvl2pPr indent="-228600" lvl="1" marL="914400" algn="l">
              <a:lnSpc>
                <a:spcPct val="100000"/>
              </a:lnSpc>
              <a:spcBef>
                <a:spcPts val="400"/>
              </a:spcBef>
              <a:spcAft>
                <a:spcPts val="0"/>
              </a:spcAft>
              <a:buClr>
                <a:schemeClr val="lt1"/>
              </a:buClr>
              <a:buSzPts val="2000"/>
              <a:buNone/>
              <a:defRPr b="1" sz="2000"/>
            </a:lvl2pPr>
            <a:lvl3pPr indent="-228600" lvl="2" marL="1371600" algn="l">
              <a:lnSpc>
                <a:spcPct val="100000"/>
              </a:lnSpc>
              <a:spcBef>
                <a:spcPts val="360"/>
              </a:spcBef>
              <a:spcAft>
                <a:spcPts val="0"/>
              </a:spcAft>
              <a:buClr>
                <a:schemeClr val="lt1"/>
              </a:buClr>
              <a:buSzPts val="1800"/>
              <a:buNone/>
              <a:defRPr b="1" sz="1800"/>
            </a:lvl3pPr>
            <a:lvl4pPr indent="-228600" lvl="3" marL="1828800" algn="l">
              <a:lnSpc>
                <a:spcPct val="100000"/>
              </a:lnSpc>
              <a:spcBef>
                <a:spcPts val="320"/>
              </a:spcBef>
              <a:spcAft>
                <a:spcPts val="0"/>
              </a:spcAft>
              <a:buClr>
                <a:schemeClr val="lt1"/>
              </a:buClr>
              <a:buSzPts val="1600"/>
              <a:buNone/>
              <a:defRPr b="1" sz="1600"/>
            </a:lvl4pPr>
            <a:lvl5pPr indent="-228600" lvl="4" marL="2286000" algn="l">
              <a:lnSpc>
                <a:spcPct val="100000"/>
              </a:lnSpc>
              <a:spcBef>
                <a:spcPts val="320"/>
              </a:spcBef>
              <a:spcAft>
                <a:spcPts val="0"/>
              </a:spcAft>
              <a:buClr>
                <a:schemeClr val="lt1"/>
              </a:buClr>
              <a:buSzPts val="1600"/>
              <a:buNone/>
              <a:defRPr b="1" sz="1600"/>
            </a:lvl5pPr>
            <a:lvl6pPr indent="-228600" lvl="5" marL="2743200" algn="l">
              <a:lnSpc>
                <a:spcPct val="100000"/>
              </a:lnSpc>
              <a:spcBef>
                <a:spcPts val="320"/>
              </a:spcBef>
              <a:spcAft>
                <a:spcPts val="0"/>
              </a:spcAft>
              <a:buClr>
                <a:schemeClr val="lt1"/>
              </a:buClr>
              <a:buSzPts val="1600"/>
              <a:buNone/>
              <a:defRPr b="1" sz="1600"/>
            </a:lvl6pPr>
            <a:lvl7pPr indent="-228600" lvl="6" marL="3200400" algn="l">
              <a:lnSpc>
                <a:spcPct val="100000"/>
              </a:lnSpc>
              <a:spcBef>
                <a:spcPts val="320"/>
              </a:spcBef>
              <a:spcAft>
                <a:spcPts val="0"/>
              </a:spcAft>
              <a:buClr>
                <a:schemeClr val="lt1"/>
              </a:buClr>
              <a:buSzPts val="1600"/>
              <a:buNone/>
              <a:defRPr b="1" sz="1600"/>
            </a:lvl7pPr>
            <a:lvl8pPr indent="-228600" lvl="7" marL="3657600" algn="l">
              <a:lnSpc>
                <a:spcPct val="100000"/>
              </a:lnSpc>
              <a:spcBef>
                <a:spcPts val="320"/>
              </a:spcBef>
              <a:spcAft>
                <a:spcPts val="0"/>
              </a:spcAft>
              <a:buClr>
                <a:schemeClr val="lt1"/>
              </a:buClr>
              <a:buSzPts val="1600"/>
              <a:buNone/>
              <a:defRPr b="1" sz="1600"/>
            </a:lvl8pPr>
            <a:lvl9pPr indent="-228600" lvl="8" marL="4114800" algn="l">
              <a:lnSpc>
                <a:spcPct val="100000"/>
              </a:lnSpc>
              <a:spcBef>
                <a:spcPts val="320"/>
              </a:spcBef>
              <a:spcAft>
                <a:spcPts val="0"/>
              </a:spcAft>
              <a:buClr>
                <a:schemeClr val="lt1"/>
              </a:buClr>
              <a:buSzPts val="1600"/>
              <a:buNone/>
              <a:defRPr b="1" sz="1600"/>
            </a:lvl9pPr>
          </a:lstStyle>
          <a:p/>
        </p:txBody>
      </p:sp>
      <p:sp>
        <p:nvSpPr>
          <p:cNvPr id="47" name="Google Shape;47;p16"/>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lt1"/>
              </a:buClr>
              <a:buSzPts val="2400"/>
              <a:buChar char="•"/>
              <a:defRPr sz="2400"/>
            </a:lvl1pPr>
            <a:lvl2pPr indent="-355600" lvl="1" marL="914400" algn="l">
              <a:lnSpc>
                <a:spcPct val="100000"/>
              </a:lnSpc>
              <a:spcBef>
                <a:spcPts val="400"/>
              </a:spcBef>
              <a:spcAft>
                <a:spcPts val="0"/>
              </a:spcAft>
              <a:buClr>
                <a:schemeClr val="lt1"/>
              </a:buClr>
              <a:buSzPts val="2000"/>
              <a:buChar char="–"/>
              <a:defRPr sz="2000"/>
            </a:lvl2pPr>
            <a:lvl3pPr indent="-342900" lvl="2" marL="1371600" algn="l">
              <a:lnSpc>
                <a:spcPct val="100000"/>
              </a:lnSpc>
              <a:spcBef>
                <a:spcPts val="360"/>
              </a:spcBef>
              <a:spcAft>
                <a:spcPts val="0"/>
              </a:spcAft>
              <a:buClr>
                <a:schemeClr val="lt1"/>
              </a:buClr>
              <a:buSzPts val="1800"/>
              <a:buChar char="•"/>
              <a:defRPr sz="1800"/>
            </a:lvl3pPr>
            <a:lvl4pPr indent="-330200" lvl="3" marL="1828800" algn="l">
              <a:lnSpc>
                <a:spcPct val="100000"/>
              </a:lnSpc>
              <a:spcBef>
                <a:spcPts val="320"/>
              </a:spcBef>
              <a:spcAft>
                <a:spcPts val="0"/>
              </a:spcAft>
              <a:buClr>
                <a:schemeClr val="lt1"/>
              </a:buClr>
              <a:buSzPts val="1600"/>
              <a:buChar char="–"/>
              <a:defRPr sz="1600"/>
            </a:lvl4pPr>
            <a:lvl5pPr indent="-330200" lvl="4" marL="2286000" algn="l">
              <a:lnSpc>
                <a:spcPct val="100000"/>
              </a:lnSpc>
              <a:spcBef>
                <a:spcPts val="320"/>
              </a:spcBef>
              <a:spcAft>
                <a:spcPts val="0"/>
              </a:spcAft>
              <a:buClr>
                <a:schemeClr val="lt1"/>
              </a:buClr>
              <a:buSzPts val="1600"/>
              <a:buChar char="»"/>
              <a:defRPr sz="1600"/>
            </a:lvl5pPr>
            <a:lvl6pPr indent="-330200" lvl="5" marL="2743200" algn="l">
              <a:lnSpc>
                <a:spcPct val="100000"/>
              </a:lnSpc>
              <a:spcBef>
                <a:spcPts val="320"/>
              </a:spcBef>
              <a:spcAft>
                <a:spcPts val="0"/>
              </a:spcAft>
              <a:buClr>
                <a:schemeClr val="lt1"/>
              </a:buClr>
              <a:buSzPts val="1600"/>
              <a:buChar char="•"/>
              <a:defRPr sz="1600"/>
            </a:lvl6pPr>
            <a:lvl7pPr indent="-330200" lvl="6" marL="3200400" algn="l">
              <a:lnSpc>
                <a:spcPct val="100000"/>
              </a:lnSpc>
              <a:spcBef>
                <a:spcPts val="320"/>
              </a:spcBef>
              <a:spcAft>
                <a:spcPts val="0"/>
              </a:spcAft>
              <a:buClr>
                <a:schemeClr val="lt1"/>
              </a:buClr>
              <a:buSzPts val="1600"/>
              <a:buChar char="•"/>
              <a:defRPr sz="1600"/>
            </a:lvl7pPr>
            <a:lvl8pPr indent="-330200" lvl="7" marL="3657600" algn="l">
              <a:lnSpc>
                <a:spcPct val="100000"/>
              </a:lnSpc>
              <a:spcBef>
                <a:spcPts val="320"/>
              </a:spcBef>
              <a:spcAft>
                <a:spcPts val="0"/>
              </a:spcAft>
              <a:buClr>
                <a:schemeClr val="lt1"/>
              </a:buClr>
              <a:buSzPts val="1600"/>
              <a:buChar char="•"/>
              <a:defRPr sz="1600"/>
            </a:lvl8pPr>
            <a:lvl9pPr indent="-330200" lvl="8" marL="4114800" algn="l">
              <a:lnSpc>
                <a:spcPct val="100000"/>
              </a:lnSpc>
              <a:spcBef>
                <a:spcPts val="320"/>
              </a:spcBef>
              <a:spcAft>
                <a:spcPts val="0"/>
              </a:spcAft>
              <a:buClr>
                <a:schemeClr val="lt1"/>
              </a:buClr>
              <a:buSzPts val="1600"/>
              <a:buChar char="•"/>
              <a:defRPr sz="1600"/>
            </a:lvl9pPr>
          </a:lstStyle>
          <a:p/>
        </p:txBody>
      </p:sp>
      <p:sp>
        <p:nvSpPr>
          <p:cNvPr id="48" name="Google Shape;48;p16"/>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lt1"/>
              </a:buClr>
              <a:buSzPts val="2400"/>
              <a:buNone/>
              <a:defRPr b="1" sz="2400"/>
            </a:lvl1pPr>
            <a:lvl2pPr indent="-228600" lvl="1" marL="914400" algn="l">
              <a:lnSpc>
                <a:spcPct val="100000"/>
              </a:lnSpc>
              <a:spcBef>
                <a:spcPts val="400"/>
              </a:spcBef>
              <a:spcAft>
                <a:spcPts val="0"/>
              </a:spcAft>
              <a:buClr>
                <a:schemeClr val="lt1"/>
              </a:buClr>
              <a:buSzPts val="2000"/>
              <a:buNone/>
              <a:defRPr b="1" sz="2000"/>
            </a:lvl2pPr>
            <a:lvl3pPr indent="-228600" lvl="2" marL="1371600" algn="l">
              <a:lnSpc>
                <a:spcPct val="100000"/>
              </a:lnSpc>
              <a:spcBef>
                <a:spcPts val="360"/>
              </a:spcBef>
              <a:spcAft>
                <a:spcPts val="0"/>
              </a:spcAft>
              <a:buClr>
                <a:schemeClr val="lt1"/>
              </a:buClr>
              <a:buSzPts val="1800"/>
              <a:buNone/>
              <a:defRPr b="1" sz="1800"/>
            </a:lvl3pPr>
            <a:lvl4pPr indent="-228600" lvl="3" marL="1828800" algn="l">
              <a:lnSpc>
                <a:spcPct val="100000"/>
              </a:lnSpc>
              <a:spcBef>
                <a:spcPts val="320"/>
              </a:spcBef>
              <a:spcAft>
                <a:spcPts val="0"/>
              </a:spcAft>
              <a:buClr>
                <a:schemeClr val="lt1"/>
              </a:buClr>
              <a:buSzPts val="1600"/>
              <a:buNone/>
              <a:defRPr b="1" sz="1600"/>
            </a:lvl4pPr>
            <a:lvl5pPr indent="-228600" lvl="4" marL="2286000" algn="l">
              <a:lnSpc>
                <a:spcPct val="100000"/>
              </a:lnSpc>
              <a:spcBef>
                <a:spcPts val="320"/>
              </a:spcBef>
              <a:spcAft>
                <a:spcPts val="0"/>
              </a:spcAft>
              <a:buClr>
                <a:schemeClr val="lt1"/>
              </a:buClr>
              <a:buSzPts val="1600"/>
              <a:buNone/>
              <a:defRPr b="1" sz="1600"/>
            </a:lvl5pPr>
            <a:lvl6pPr indent="-228600" lvl="5" marL="2743200" algn="l">
              <a:lnSpc>
                <a:spcPct val="100000"/>
              </a:lnSpc>
              <a:spcBef>
                <a:spcPts val="320"/>
              </a:spcBef>
              <a:spcAft>
                <a:spcPts val="0"/>
              </a:spcAft>
              <a:buClr>
                <a:schemeClr val="lt1"/>
              </a:buClr>
              <a:buSzPts val="1600"/>
              <a:buNone/>
              <a:defRPr b="1" sz="1600"/>
            </a:lvl6pPr>
            <a:lvl7pPr indent="-228600" lvl="6" marL="3200400" algn="l">
              <a:lnSpc>
                <a:spcPct val="100000"/>
              </a:lnSpc>
              <a:spcBef>
                <a:spcPts val="320"/>
              </a:spcBef>
              <a:spcAft>
                <a:spcPts val="0"/>
              </a:spcAft>
              <a:buClr>
                <a:schemeClr val="lt1"/>
              </a:buClr>
              <a:buSzPts val="1600"/>
              <a:buNone/>
              <a:defRPr b="1" sz="1600"/>
            </a:lvl7pPr>
            <a:lvl8pPr indent="-228600" lvl="7" marL="3657600" algn="l">
              <a:lnSpc>
                <a:spcPct val="100000"/>
              </a:lnSpc>
              <a:spcBef>
                <a:spcPts val="320"/>
              </a:spcBef>
              <a:spcAft>
                <a:spcPts val="0"/>
              </a:spcAft>
              <a:buClr>
                <a:schemeClr val="lt1"/>
              </a:buClr>
              <a:buSzPts val="1600"/>
              <a:buNone/>
              <a:defRPr b="1" sz="1600"/>
            </a:lvl8pPr>
            <a:lvl9pPr indent="-228600" lvl="8" marL="4114800" algn="l">
              <a:lnSpc>
                <a:spcPct val="100000"/>
              </a:lnSpc>
              <a:spcBef>
                <a:spcPts val="320"/>
              </a:spcBef>
              <a:spcAft>
                <a:spcPts val="0"/>
              </a:spcAft>
              <a:buClr>
                <a:schemeClr val="lt1"/>
              </a:buClr>
              <a:buSzPts val="1600"/>
              <a:buNone/>
              <a:defRPr b="1" sz="1600"/>
            </a:lvl9pPr>
          </a:lstStyle>
          <a:p/>
        </p:txBody>
      </p:sp>
      <p:sp>
        <p:nvSpPr>
          <p:cNvPr id="49" name="Google Shape;49;p16"/>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lt1"/>
              </a:buClr>
              <a:buSzPts val="2400"/>
              <a:buChar char="•"/>
              <a:defRPr sz="2400"/>
            </a:lvl1pPr>
            <a:lvl2pPr indent="-355600" lvl="1" marL="914400" algn="l">
              <a:lnSpc>
                <a:spcPct val="100000"/>
              </a:lnSpc>
              <a:spcBef>
                <a:spcPts val="400"/>
              </a:spcBef>
              <a:spcAft>
                <a:spcPts val="0"/>
              </a:spcAft>
              <a:buClr>
                <a:schemeClr val="lt1"/>
              </a:buClr>
              <a:buSzPts val="2000"/>
              <a:buChar char="–"/>
              <a:defRPr sz="2000"/>
            </a:lvl2pPr>
            <a:lvl3pPr indent="-342900" lvl="2" marL="1371600" algn="l">
              <a:lnSpc>
                <a:spcPct val="100000"/>
              </a:lnSpc>
              <a:spcBef>
                <a:spcPts val="360"/>
              </a:spcBef>
              <a:spcAft>
                <a:spcPts val="0"/>
              </a:spcAft>
              <a:buClr>
                <a:schemeClr val="lt1"/>
              </a:buClr>
              <a:buSzPts val="1800"/>
              <a:buChar char="•"/>
              <a:defRPr sz="1800"/>
            </a:lvl3pPr>
            <a:lvl4pPr indent="-330200" lvl="3" marL="1828800" algn="l">
              <a:lnSpc>
                <a:spcPct val="100000"/>
              </a:lnSpc>
              <a:spcBef>
                <a:spcPts val="320"/>
              </a:spcBef>
              <a:spcAft>
                <a:spcPts val="0"/>
              </a:spcAft>
              <a:buClr>
                <a:schemeClr val="lt1"/>
              </a:buClr>
              <a:buSzPts val="1600"/>
              <a:buChar char="–"/>
              <a:defRPr sz="1600"/>
            </a:lvl4pPr>
            <a:lvl5pPr indent="-330200" lvl="4" marL="2286000" algn="l">
              <a:lnSpc>
                <a:spcPct val="100000"/>
              </a:lnSpc>
              <a:spcBef>
                <a:spcPts val="320"/>
              </a:spcBef>
              <a:spcAft>
                <a:spcPts val="0"/>
              </a:spcAft>
              <a:buClr>
                <a:schemeClr val="lt1"/>
              </a:buClr>
              <a:buSzPts val="1600"/>
              <a:buChar char="»"/>
              <a:defRPr sz="1600"/>
            </a:lvl5pPr>
            <a:lvl6pPr indent="-330200" lvl="5" marL="2743200" algn="l">
              <a:lnSpc>
                <a:spcPct val="100000"/>
              </a:lnSpc>
              <a:spcBef>
                <a:spcPts val="320"/>
              </a:spcBef>
              <a:spcAft>
                <a:spcPts val="0"/>
              </a:spcAft>
              <a:buClr>
                <a:schemeClr val="lt1"/>
              </a:buClr>
              <a:buSzPts val="1600"/>
              <a:buChar char="•"/>
              <a:defRPr sz="1600"/>
            </a:lvl6pPr>
            <a:lvl7pPr indent="-330200" lvl="6" marL="3200400" algn="l">
              <a:lnSpc>
                <a:spcPct val="100000"/>
              </a:lnSpc>
              <a:spcBef>
                <a:spcPts val="320"/>
              </a:spcBef>
              <a:spcAft>
                <a:spcPts val="0"/>
              </a:spcAft>
              <a:buClr>
                <a:schemeClr val="lt1"/>
              </a:buClr>
              <a:buSzPts val="1600"/>
              <a:buChar char="•"/>
              <a:defRPr sz="1600"/>
            </a:lvl7pPr>
            <a:lvl8pPr indent="-330200" lvl="7" marL="3657600" algn="l">
              <a:lnSpc>
                <a:spcPct val="100000"/>
              </a:lnSpc>
              <a:spcBef>
                <a:spcPts val="320"/>
              </a:spcBef>
              <a:spcAft>
                <a:spcPts val="0"/>
              </a:spcAft>
              <a:buClr>
                <a:schemeClr val="lt1"/>
              </a:buClr>
              <a:buSzPts val="1600"/>
              <a:buChar char="•"/>
              <a:defRPr sz="1600"/>
            </a:lvl8pPr>
            <a:lvl9pPr indent="-330200" lvl="8" marL="4114800" algn="l">
              <a:lnSpc>
                <a:spcPct val="100000"/>
              </a:lnSpc>
              <a:spcBef>
                <a:spcPts val="320"/>
              </a:spcBef>
              <a:spcAft>
                <a:spcPts val="0"/>
              </a:spcAft>
              <a:buClr>
                <a:schemeClr val="lt1"/>
              </a:buClr>
              <a:buSzPts val="1600"/>
              <a:buChar char="•"/>
              <a:defRPr sz="1600"/>
            </a:lvl9pPr>
          </a:lstStyle>
          <a:p/>
        </p:txBody>
      </p:sp>
      <p:sp>
        <p:nvSpPr>
          <p:cNvPr id="50" name="Google Shape;50;p1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1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1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3" name="Shape 53"/>
        <p:cNvGrpSpPr/>
        <p:nvPr/>
      </p:nvGrpSpPr>
      <p:grpSpPr>
        <a:xfrm>
          <a:off x="0" y="0"/>
          <a:ext cx="0" cy="0"/>
          <a:chOff x="0" y="0"/>
          <a:chExt cx="0" cy="0"/>
        </a:xfrm>
      </p:grpSpPr>
      <p:sp>
        <p:nvSpPr>
          <p:cNvPr id="54" name="Google Shape;54;p1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5" name="Google Shape;55;p1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1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 name="Google Shape;57;p1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8" name="Shape 58"/>
        <p:cNvGrpSpPr/>
        <p:nvPr/>
      </p:nvGrpSpPr>
      <p:grpSpPr>
        <a:xfrm>
          <a:off x="0" y="0"/>
          <a:ext cx="0" cy="0"/>
          <a:chOff x="0" y="0"/>
          <a:chExt cx="0" cy="0"/>
        </a:xfrm>
      </p:grpSpPr>
      <p:sp>
        <p:nvSpPr>
          <p:cNvPr id="59" name="Google Shape;59;p1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1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1" name="Google Shape;61;p1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62" name="Shape 62"/>
        <p:cNvGrpSpPr/>
        <p:nvPr/>
      </p:nvGrpSpPr>
      <p:grpSpPr>
        <a:xfrm>
          <a:off x="0" y="0"/>
          <a:ext cx="0" cy="0"/>
          <a:chOff x="0" y="0"/>
          <a:chExt cx="0" cy="0"/>
        </a:xfrm>
      </p:grpSpPr>
      <p:sp>
        <p:nvSpPr>
          <p:cNvPr id="63" name="Google Shape;63;p19"/>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lt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19"/>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lnSpc>
                <a:spcPct val="100000"/>
              </a:lnSpc>
              <a:spcBef>
                <a:spcPts val="640"/>
              </a:spcBef>
              <a:spcAft>
                <a:spcPts val="0"/>
              </a:spcAft>
              <a:buClr>
                <a:schemeClr val="lt1"/>
              </a:buClr>
              <a:buSzPts val="3200"/>
              <a:buChar char="•"/>
              <a:defRPr sz="3200"/>
            </a:lvl1pPr>
            <a:lvl2pPr indent="-406400" lvl="1" marL="914400" algn="l">
              <a:lnSpc>
                <a:spcPct val="100000"/>
              </a:lnSpc>
              <a:spcBef>
                <a:spcPts val="560"/>
              </a:spcBef>
              <a:spcAft>
                <a:spcPts val="0"/>
              </a:spcAft>
              <a:buClr>
                <a:schemeClr val="lt1"/>
              </a:buClr>
              <a:buSzPts val="2800"/>
              <a:buChar char="–"/>
              <a:defRPr sz="2800"/>
            </a:lvl2pPr>
            <a:lvl3pPr indent="-381000" lvl="2" marL="1371600" algn="l">
              <a:lnSpc>
                <a:spcPct val="100000"/>
              </a:lnSpc>
              <a:spcBef>
                <a:spcPts val="480"/>
              </a:spcBef>
              <a:spcAft>
                <a:spcPts val="0"/>
              </a:spcAft>
              <a:buClr>
                <a:schemeClr val="lt1"/>
              </a:buClr>
              <a:buSzPts val="2400"/>
              <a:buChar char="•"/>
              <a:defRPr sz="2400"/>
            </a:lvl3pPr>
            <a:lvl4pPr indent="-355600" lvl="3" marL="1828800" algn="l">
              <a:lnSpc>
                <a:spcPct val="100000"/>
              </a:lnSpc>
              <a:spcBef>
                <a:spcPts val="400"/>
              </a:spcBef>
              <a:spcAft>
                <a:spcPts val="0"/>
              </a:spcAft>
              <a:buClr>
                <a:schemeClr val="lt1"/>
              </a:buClr>
              <a:buSzPts val="2000"/>
              <a:buChar char="–"/>
              <a:defRPr sz="2000"/>
            </a:lvl4pPr>
            <a:lvl5pPr indent="-355600" lvl="4" marL="2286000" algn="l">
              <a:lnSpc>
                <a:spcPct val="100000"/>
              </a:lnSpc>
              <a:spcBef>
                <a:spcPts val="400"/>
              </a:spcBef>
              <a:spcAft>
                <a:spcPts val="0"/>
              </a:spcAft>
              <a:buClr>
                <a:schemeClr val="lt1"/>
              </a:buClr>
              <a:buSzPts val="2000"/>
              <a:buChar char="»"/>
              <a:defRPr sz="2000"/>
            </a:lvl5pPr>
            <a:lvl6pPr indent="-355600" lvl="5" marL="2743200" algn="l">
              <a:lnSpc>
                <a:spcPct val="100000"/>
              </a:lnSpc>
              <a:spcBef>
                <a:spcPts val="400"/>
              </a:spcBef>
              <a:spcAft>
                <a:spcPts val="0"/>
              </a:spcAft>
              <a:buClr>
                <a:schemeClr val="lt1"/>
              </a:buClr>
              <a:buSzPts val="2000"/>
              <a:buChar char="•"/>
              <a:defRPr sz="2000"/>
            </a:lvl6pPr>
            <a:lvl7pPr indent="-355600" lvl="6" marL="3200400" algn="l">
              <a:lnSpc>
                <a:spcPct val="100000"/>
              </a:lnSpc>
              <a:spcBef>
                <a:spcPts val="400"/>
              </a:spcBef>
              <a:spcAft>
                <a:spcPts val="0"/>
              </a:spcAft>
              <a:buClr>
                <a:schemeClr val="lt1"/>
              </a:buClr>
              <a:buSzPts val="2000"/>
              <a:buChar char="•"/>
              <a:defRPr sz="2000"/>
            </a:lvl7pPr>
            <a:lvl8pPr indent="-355600" lvl="7" marL="3657600" algn="l">
              <a:lnSpc>
                <a:spcPct val="100000"/>
              </a:lnSpc>
              <a:spcBef>
                <a:spcPts val="400"/>
              </a:spcBef>
              <a:spcAft>
                <a:spcPts val="0"/>
              </a:spcAft>
              <a:buClr>
                <a:schemeClr val="lt1"/>
              </a:buClr>
              <a:buSzPts val="2000"/>
              <a:buChar char="•"/>
              <a:defRPr sz="2000"/>
            </a:lvl8pPr>
            <a:lvl9pPr indent="-355600" lvl="8" marL="4114800" algn="l">
              <a:lnSpc>
                <a:spcPct val="100000"/>
              </a:lnSpc>
              <a:spcBef>
                <a:spcPts val="400"/>
              </a:spcBef>
              <a:spcAft>
                <a:spcPts val="0"/>
              </a:spcAft>
              <a:buClr>
                <a:schemeClr val="lt1"/>
              </a:buClr>
              <a:buSzPts val="2000"/>
              <a:buChar char="•"/>
              <a:defRPr sz="2000"/>
            </a:lvl9pPr>
          </a:lstStyle>
          <a:p/>
        </p:txBody>
      </p:sp>
      <p:sp>
        <p:nvSpPr>
          <p:cNvPr id="65" name="Google Shape;65;p19"/>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lt1"/>
              </a:buClr>
              <a:buSzPts val="1400"/>
              <a:buNone/>
              <a:defRPr sz="1400"/>
            </a:lvl1pPr>
            <a:lvl2pPr indent="-228600" lvl="1" marL="914400" algn="l">
              <a:lnSpc>
                <a:spcPct val="100000"/>
              </a:lnSpc>
              <a:spcBef>
                <a:spcPts val="240"/>
              </a:spcBef>
              <a:spcAft>
                <a:spcPts val="0"/>
              </a:spcAft>
              <a:buClr>
                <a:schemeClr val="lt1"/>
              </a:buClr>
              <a:buSzPts val="1200"/>
              <a:buNone/>
              <a:defRPr sz="1200"/>
            </a:lvl2pPr>
            <a:lvl3pPr indent="-228600" lvl="2" marL="1371600" algn="l">
              <a:lnSpc>
                <a:spcPct val="100000"/>
              </a:lnSpc>
              <a:spcBef>
                <a:spcPts val="200"/>
              </a:spcBef>
              <a:spcAft>
                <a:spcPts val="0"/>
              </a:spcAft>
              <a:buClr>
                <a:schemeClr val="lt1"/>
              </a:buClr>
              <a:buSzPts val="1000"/>
              <a:buNone/>
              <a:defRPr sz="1000"/>
            </a:lvl3pPr>
            <a:lvl4pPr indent="-228600" lvl="3" marL="1828800" algn="l">
              <a:lnSpc>
                <a:spcPct val="100000"/>
              </a:lnSpc>
              <a:spcBef>
                <a:spcPts val="180"/>
              </a:spcBef>
              <a:spcAft>
                <a:spcPts val="0"/>
              </a:spcAft>
              <a:buClr>
                <a:schemeClr val="lt1"/>
              </a:buClr>
              <a:buSzPts val="900"/>
              <a:buNone/>
              <a:defRPr sz="900"/>
            </a:lvl4pPr>
            <a:lvl5pPr indent="-228600" lvl="4" marL="2286000" algn="l">
              <a:lnSpc>
                <a:spcPct val="100000"/>
              </a:lnSpc>
              <a:spcBef>
                <a:spcPts val="180"/>
              </a:spcBef>
              <a:spcAft>
                <a:spcPts val="0"/>
              </a:spcAft>
              <a:buClr>
                <a:schemeClr val="lt1"/>
              </a:buClr>
              <a:buSzPts val="900"/>
              <a:buNone/>
              <a:defRPr sz="900"/>
            </a:lvl5pPr>
            <a:lvl6pPr indent="-228600" lvl="5" marL="2743200" algn="l">
              <a:lnSpc>
                <a:spcPct val="100000"/>
              </a:lnSpc>
              <a:spcBef>
                <a:spcPts val="180"/>
              </a:spcBef>
              <a:spcAft>
                <a:spcPts val="0"/>
              </a:spcAft>
              <a:buClr>
                <a:schemeClr val="lt1"/>
              </a:buClr>
              <a:buSzPts val="900"/>
              <a:buNone/>
              <a:defRPr sz="900"/>
            </a:lvl6pPr>
            <a:lvl7pPr indent="-228600" lvl="6" marL="3200400" algn="l">
              <a:lnSpc>
                <a:spcPct val="100000"/>
              </a:lnSpc>
              <a:spcBef>
                <a:spcPts val="180"/>
              </a:spcBef>
              <a:spcAft>
                <a:spcPts val="0"/>
              </a:spcAft>
              <a:buClr>
                <a:schemeClr val="lt1"/>
              </a:buClr>
              <a:buSzPts val="900"/>
              <a:buNone/>
              <a:defRPr sz="900"/>
            </a:lvl7pPr>
            <a:lvl8pPr indent="-228600" lvl="7" marL="3657600" algn="l">
              <a:lnSpc>
                <a:spcPct val="100000"/>
              </a:lnSpc>
              <a:spcBef>
                <a:spcPts val="180"/>
              </a:spcBef>
              <a:spcAft>
                <a:spcPts val="0"/>
              </a:spcAft>
              <a:buClr>
                <a:schemeClr val="lt1"/>
              </a:buClr>
              <a:buSzPts val="900"/>
              <a:buNone/>
              <a:defRPr sz="900"/>
            </a:lvl8pPr>
            <a:lvl9pPr indent="-228600" lvl="8" marL="4114800" algn="l">
              <a:lnSpc>
                <a:spcPct val="100000"/>
              </a:lnSpc>
              <a:spcBef>
                <a:spcPts val="180"/>
              </a:spcBef>
              <a:spcAft>
                <a:spcPts val="0"/>
              </a:spcAft>
              <a:buClr>
                <a:schemeClr val="lt1"/>
              </a:buClr>
              <a:buSzPts val="900"/>
              <a:buNone/>
              <a:defRPr sz="900"/>
            </a:lvl9pPr>
          </a:lstStyle>
          <a:p/>
        </p:txBody>
      </p:sp>
      <p:sp>
        <p:nvSpPr>
          <p:cNvPr id="66" name="Google Shape;66;p1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1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8" name="Google Shape;68;p1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1.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0" Type="http://schemas.openxmlformats.org/officeDocument/2006/relationships/slideLayout" Target="../slideLayouts/slideLayout22.xml"/><Relationship Id="rId13" Type="http://schemas.openxmlformats.org/officeDocument/2006/relationships/theme" Target="../theme/theme3.xml"/><Relationship Id="rId12" Type="http://schemas.openxmlformats.org/officeDocument/2006/relationships/slideLayout" Target="../slideLayouts/slideLayout24.xml"/><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9" Type="http://schemas.openxmlformats.org/officeDocument/2006/relationships/slideLayout" Target="../slideLayouts/slideLayout21.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20" Type="http://schemas.openxmlformats.org/officeDocument/2006/relationships/slideLayout" Target="../slideLayouts/slideLayout41.xml"/><Relationship Id="rId11" Type="http://schemas.openxmlformats.org/officeDocument/2006/relationships/slideLayout" Target="../slideLayouts/slideLayout32.xml"/><Relationship Id="rId10" Type="http://schemas.openxmlformats.org/officeDocument/2006/relationships/slideLayout" Target="../slideLayouts/slideLayout31.xml"/><Relationship Id="rId21" Type="http://schemas.openxmlformats.org/officeDocument/2006/relationships/theme" Target="../theme/theme4.xml"/><Relationship Id="rId13" Type="http://schemas.openxmlformats.org/officeDocument/2006/relationships/slideLayout" Target="../slideLayouts/slideLayout34.xml"/><Relationship Id="rId12" Type="http://schemas.openxmlformats.org/officeDocument/2006/relationships/slideLayout" Target="../slideLayouts/slideLayout33.xml"/><Relationship Id="rId1" Type="http://schemas.openxmlformats.org/officeDocument/2006/relationships/image" Target="../media/image7.jpg"/><Relationship Id="rId2" Type="http://schemas.openxmlformats.org/officeDocument/2006/relationships/image" Target="../media/image6.png"/><Relationship Id="rId3" Type="http://schemas.openxmlformats.org/officeDocument/2006/relationships/image" Target="../media/image2.png"/><Relationship Id="rId4" Type="http://schemas.openxmlformats.org/officeDocument/2006/relationships/slideLayout" Target="../slideLayouts/slideLayout25.xml"/><Relationship Id="rId9" Type="http://schemas.openxmlformats.org/officeDocument/2006/relationships/slideLayout" Target="../slideLayouts/slideLayout30.xml"/><Relationship Id="rId15" Type="http://schemas.openxmlformats.org/officeDocument/2006/relationships/slideLayout" Target="../slideLayouts/slideLayout36.xml"/><Relationship Id="rId14" Type="http://schemas.openxmlformats.org/officeDocument/2006/relationships/slideLayout" Target="../slideLayouts/slideLayout35.xml"/><Relationship Id="rId17" Type="http://schemas.openxmlformats.org/officeDocument/2006/relationships/slideLayout" Target="../slideLayouts/slideLayout38.xml"/><Relationship Id="rId16" Type="http://schemas.openxmlformats.org/officeDocument/2006/relationships/slideLayout" Target="../slideLayouts/slideLayout37.xml"/><Relationship Id="rId5" Type="http://schemas.openxmlformats.org/officeDocument/2006/relationships/slideLayout" Target="../slideLayouts/slideLayout26.xml"/><Relationship Id="rId19" Type="http://schemas.openxmlformats.org/officeDocument/2006/relationships/slideLayout" Target="../slideLayouts/slideLayout40.xml"/><Relationship Id="rId6" Type="http://schemas.openxmlformats.org/officeDocument/2006/relationships/slideLayout" Target="../slideLayouts/slideLayout27.xml"/><Relationship Id="rId18" Type="http://schemas.openxmlformats.org/officeDocument/2006/relationships/slideLayout" Target="../slideLayouts/slideLayout39.xml"/><Relationship Id="rId7" Type="http://schemas.openxmlformats.org/officeDocument/2006/relationships/slideLayout" Target="../slideLayouts/slideLayout28.xml"/><Relationship Id="rId8"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3"/>
        </a:solidFill>
      </p:bgPr>
    </p:bg>
    <p:spTree>
      <p:nvGrpSpPr>
        <p:cNvPr id="9" name="Shape 9"/>
        <p:cNvGrpSpPr/>
        <p:nvPr/>
      </p:nvGrpSpPr>
      <p:grpSpPr>
        <a:xfrm>
          <a:off x="0" y="0"/>
          <a:ext cx="0" cy="0"/>
          <a:chOff x="0" y="0"/>
          <a:chExt cx="0" cy="0"/>
        </a:xfrm>
      </p:grpSpPr>
      <p:sp>
        <p:nvSpPr>
          <p:cNvPr id="10" name="Google Shape;10;p1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1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lnSpc>
                <a:spcPct val="100000"/>
              </a:lnSpc>
              <a:spcBef>
                <a:spcPts val="640"/>
              </a:spcBef>
              <a:spcAft>
                <a:spcPts val="0"/>
              </a:spcAft>
              <a:buClr>
                <a:schemeClr val="lt1"/>
              </a:buClr>
              <a:buSzPts val="3200"/>
              <a:buFont typeface="Arial"/>
              <a:buChar char="•"/>
              <a:defRPr b="0" i="0" sz="3200" u="none" cap="none" strike="noStrike">
                <a:solidFill>
                  <a:schemeClr val="lt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lt1"/>
              </a:buClr>
              <a:buSzPts val="2800"/>
              <a:buFont typeface="Arial"/>
              <a:buChar char="–"/>
              <a:defRPr b="0" i="0" sz="2800" u="none" cap="none" strike="noStrike">
                <a:solidFill>
                  <a:schemeClr val="lt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lt1"/>
              </a:buClr>
              <a:buSzPts val="2400"/>
              <a:buFont typeface="Arial"/>
              <a:buChar char="•"/>
              <a:defRPr b="0" i="0" sz="2400" u="none" cap="none" strike="noStrike">
                <a:solidFill>
                  <a:schemeClr val="lt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9pPr>
          </a:lstStyle>
          <a:p/>
        </p:txBody>
      </p:sp>
      <p:sp>
        <p:nvSpPr>
          <p:cNvPr id="12" name="Google Shape;12;p1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9pPr>
          </a:lstStyle>
          <a:p/>
        </p:txBody>
      </p:sp>
      <p:sp>
        <p:nvSpPr>
          <p:cNvPr id="13" name="Google Shape;13;p1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9pPr>
          </a:lstStyle>
          <a:p/>
        </p:txBody>
      </p:sp>
      <p:sp>
        <p:nvSpPr>
          <p:cNvPr id="14" name="Google Shape;14;p1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5779C7"/>
            </a:gs>
            <a:gs pos="100000">
              <a:srgbClr val="002763"/>
            </a:gs>
          </a:gsLst>
          <a:path path="circle">
            <a:fillToRect b="50%" l="50%" r="50%" t="50%"/>
          </a:path>
          <a:tileRect/>
        </a:gradFill>
      </p:bgPr>
    </p:bg>
    <p:spTree>
      <p:nvGrpSpPr>
        <p:cNvPr id="88" name="Shape 88"/>
        <p:cNvGrpSpPr/>
        <p:nvPr/>
      </p:nvGrpSpPr>
      <p:grpSpPr>
        <a:xfrm>
          <a:off x="0" y="0"/>
          <a:ext cx="0" cy="0"/>
          <a:chOff x="0" y="0"/>
          <a:chExt cx="0" cy="0"/>
        </a:xfrm>
      </p:grpSpPr>
      <p:sp>
        <p:nvSpPr>
          <p:cNvPr id="89" name="Google Shape;89;g384fec2ab0f_0_10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90" name="Google Shape;90;g384fec2ab0f_0_108"/>
          <p:cNvSpPr txBox="1"/>
          <p:nvPr>
            <p:ph idx="1" type="body"/>
          </p:nvPr>
        </p:nvSpPr>
        <p:spPr>
          <a:xfrm>
            <a:off x="457200" y="1600200"/>
            <a:ext cx="8229600" cy="4526100"/>
          </a:xfrm>
          <a:prstGeom prst="rect">
            <a:avLst/>
          </a:prstGeom>
          <a:noFill/>
          <a:ln>
            <a:noFill/>
          </a:ln>
        </p:spPr>
        <p:txBody>
          <a:bodyPr anchorCtr="0" anchor="t" bIns="45700" lIns="91425" spcFirstLastPara="1" rIns="91425" wrap="square" tIns="45700">
            <a:normAutofit/>
          </a:bodyPr>
          <a:lstStyle>
            <a:lvl1pPr indent="-431800" lvl="0" marL="457200" marR="0" rtl="0" algn="l">
              <a:lnSpc>
                <a:spcPct val="100000"/>
              </a:lnSpc>
              <a:spcBef>
                <a:spcPts val="640"/>
              </a:spcBef>
              <a:spcAft>
                <a:spcPts val="0"/>
              </a:spcAft>
              <a:buClr>
                <a:schemeClr val="lt1"/>
              </a:buClr>
              <a:buSzPts val="3200"/>
              <a:buFont typeface="Arial"/>
              <a:buChar char="•"/>
              <a:defRPr b="0" i="0" sz="3200" u="none" cap="none" strike="noStrike">
                <a:solidFill>
                  <a:schemeClr val="lt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lt1"/>
              </a:buClr>
              <a:buSzPts val="2800"/>
              <a:buFont typeface="Arial"/>
              <a:buChar char="–"/>
              <a:defRPr b="0" i="0" sz="2800" u="none" cap="none" strike="noStrike">
                <a:solidFill>
                  <a:schemeClr val="lt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lt1"/>
              </a:buClr>
              <a:buSzPts val="2400"/>
              <a:buFont typeface="Arial"/>
              <a:buChar char="•"/>
              <a:defRPr b="0" i="0" sz="2400" u="none" cap="none" strike="noStrike">
                <a:solidFill>
                  <a:schemeClr val="lt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9pPr>
          </a:lstStyle>
          <a:p/>
        </p:txBody>
      </p:sp>
      <p:sp>
        <p:nvSpPr>
          <p:cNvPr id="91" name="Google Shape;91;g384fec2ab0f_0_108"/>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9pPr>
          </a:lstStyle>
          <a:p/>
        </p:txBody>
      </p:sp>
      <p:sp>
        <p:nvSpPr>
          <p:cNvPr id="92" name="Google Shape;92;g384fec2ab0f_0_108"/>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9pPr>
          </a:lstStyle>
          <a:p/>
        </p:txBody>
      </p:sp>
      <p:sp>
        <p:nvSpPr>
          <p:cNvPr id="93" name="Google Shape;93;g384fec2ab0f_0_108"/>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166" name="Shape 166"/>
        <p:cNvGrpSpPr/>
        <p:nvPr/>
      </p:nvGrpSpPr>
      <p:grpSpPr>
        <a:xfrm>
          <a:off x="0" y="0"/>
          <a:ext cx="0" cy="0"/>
          <a:chOff x="0" y="0"/>
          <a:chExt cx="0" cy="0"/>
        </a:xfrm>
      </p:grpSpPr>
      <p:grpSp>
        <p:nvGrpSpPr>
          <p:cNvPr id="167" name="Google Shape;167;g3a2f67856bb_0_932"/>
          <p:cNvGrpSpPr/>
          <p:nvPr/>
        </p:nvGrpSpPr>
        <p:grpSpPr>
          <a:xfrm>
            <a:off x="-11802" y="0"/>
            <a:ext cx="9172472" cy="6856215"/>
            <a:chOff x="-15736" y="0"/>
            <a:chExt cx="12229962" cy="6856215"/>
          </a:xfrm>
        </p:grpSpPr>
        <p:pic>
          <p:nvPicPr>
            <p:cNvPr descr="HD-PanelContent.png" id="168" name="Google Shape;168;g3a2f67856bb_0_932"/>
            <p:cNvPicPr preferRelativeResize="0"/>
            <p:nvPr/>
          </p:nvPicPr>
          <p:blipFill rotWithShape="1">
            <a:blip r:embed="rId2">
              <a:alphaModFix/>
            </a:blip>
            <a:srcRect b="0" l="0" r="0" t="0"/>
            <a:stretch/>
          </p:blipFill>
          <p:spPr>
            <a:xfrm>
              <a:off x="0" y="0"/>
              <a:ext cx="12188827" cy="6856215"/>
            </a:xfrm>
            <a:prstGeom prst="rect">
              <a:avLst/>
            </a:prstGeom>
            <a:noFill/>
            <a:ln>
              <a:noFill/>
            </a:ln>
          </p:spPr>
        </p:pic>
        <p:sp>
          <p:nvSpPr>
            <p:cNvPr id="169" name="Google Shape;169;g3a2f67856bb_0_932"/>
            <p:cNvSpPr/>
            <p:nvPr/>
          </p:nvSpPr>
          <p:spPr>
            <a:xfrm>
              <a:off x="608012" y="609600"/>
              <a:ext cx="10972800" cy="5638800"/>
            </a:xfrm>
            <a:prstGeom prst="rect">
              <a:avLst/>
            </a:prstGeom>
            <a:noFill/>
            <a:ln cap="flat" cmpd="sng" w="15875">
              <a:solidFill>
                <a:schemeClr val="accen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HDRibbonContent-UniformTrim.png" id="170" name="Google Shape;170;g3a2f67856bb_0_932"/>
            <p:cNvPicPr preferRelativeResize="0"/>
            <p:nvPr/>
          </p:nvPicPr>
          <p:blipFill rotWithShape="1">
            <a:blip r:embed="rId3">
              <a:alphaModFix/>
            </a:blip>
            <a:srcRect b="0" l="0" r="0" t="0"/>
            <a:stretch/>
          </p:blipFill>
          <p:spPr>
            <a:xfrm>
              <a:off x="-15736" y="3153832"/>
              <a:ext cx="777240" cy="606425"/>
            </a:xfrm>
            <a:prstGeom prst="rect">
              <a:avLst/>
            </a:prstGeom>
            <a:noFill/>
            <a:ln>
              <a:noFill/>
            </a:ln>
          </p:spPr>
        </p:pic>
        <p:pic>
          <p:nvPicPr>
            <p:cNvPr descr="HDRibbonContent-UniformTrim.png" id="171" name="Google Shape;171;g3a2f67856bb_0_932"/>
            <p:cNvPicPr preferRelativeResize="0"/>
            <p:nvPr/>
          </p:nvPicPr>
          <p:blipFill rotWithShape="1">
            <a:blip r:embed="rId3">
              <a:alphaModFix/>
            </a:blip>
            <a:srcRect b="0" l="0" r="0" t="0"/>
            <a:stretch/>
          </p:blipFill>
          <p:spPr>
            <a:xfrm>
              <a:off x="11436986" y="3153832"/>
              <a:ext cx="777240" cy="606425"/>
            </a:xfrm>
            <a:prstGeom prst="rect">
              <a:avLst/>
            </a:prstGeom>
            <a:noFill/>
            <a:ln>
              <a:noFill/>
            </a:ln>
          </p:spPr>
        </p:pic>
      </p:grpSp>
      <p:sp>
        <p:nvSpPr>
          <p:cNvPr id="172" name="Google Shape;172;g3a2f67856bb_0_932"/>
          <p:cNvSpPr txBox="1"/>
          <p:nvPr>
            <p:ph type="title"/>
          </p:nvPr>
        </p:nvSpPr>
        <p:spPr>
          <a:xfrm>
            <a:off x="971552" y="982132"/>
            <a:ext cx="7200900" cy="1303800"/>
          </a:xfrm>
          <a:prstGeom prst="rect">
            <a:avLst/>
          </a:prstGeom>
          <a:noFill/>
          <a:ln>
            <a:noFill/>
          </a:ln>
        </p:spPr>
        <p:txBody>
          <a:bodyPr anchorCtr="0" anchor="ctr" bIns="45700" lIns="91425" spcFirstLastPara="1" rIns="91425" wrap="square" tIns="45700">
            <a:normAutofit/>
          </a:bodyPr>
          <a:lstStyle>
            <a:lvl1pPr lvl="0" marR="0" algn="ctr">
              <a:spcBef>
                <a:spcPts val="0"/>
              </a:spcBef>
              <a:spcAft>
                <a:spcPts val="0"/>
              </a:spcAft>
              <a:buClr>
                <a:srgbClr val="262626"/>
              </a:buClr>
              <a:buSzPts val="4400"/>
              <a:buFont typeface="Garamond"/>
              <a:buNone/>
              <a:defRPr b="0" i="0" sz="4400" u="none" cap="none" strike="noStrike">
                <a:solidFill>
                  <a:srgbClr val="262626"/>
                </a:solidFill>
                <a:latin typeface="Garamond"/>
                <a:ea typeface="Garamond"/>
                <a:cs typeface="Garamond"/>
                <a:sym typeface="Garamond"/>
              </a:defRPr>
            </a:lvl1pPr>
            <a:lvl2pPr lvl="1" marR="0" algn="l">
              <a:spcBef>
                <a:spcPts val="0"/>
              </a:spcBef>
              <a:spcAft>
                <a:spcPts val="0"/>
              </a:spcAft>
              <a:buSzPts val="1400"/>
              <a:buNone/>
              <a:defRPr b="0" i="0" sz="1800" u="none" cap="none" strike="noStrike">
                <a:solidFill>
                  <a:schemeClr val="dk2"/>
                </a:solidFill>
              </a:defRPr>
            </a:lvl2pPr>
            <a:lvl3pPr lvl="2" marR="0" algn="l">
              <a:spcBef>
                <a:spcPts val="0"/>
              </a:spcBef>
              <a:spcAft>
                <a:spcPts val="0"/>
              </a:spcAft>
              <a:buSzPts val="1400"/>
              <a:buNone/>
              <a:defRPr b="0" i="0" sz="1800" u="none" cap="none" strike="noStrike">
                <a:solidFill>
                  <a:schemeClr val="dk2"/>
                </a:solidFill>
              </a:defRPr>
            </a:lvl3pPr>
            <a:lvl4pPr lvl="3" marR="0" algn="l">
              <a:spcBef>
                <a:spcPts val="0"/>
              </a:spcBef>
              <a:spcAft>
                <a:spcPts val="0"/>
              </a:spcAft>
              <a:buSzPts val="1400"/>
              <a:buNone/>
              <a:defRPr b="0" i="0" sz="1800" u="none" cap="none" strike="noStrike">
                <a:solidFill>
                  <a:schemeClr val="dk2"/>
                </a:solidFill>
              </a:defRPr>
            </a:lvl4pPr>
            <a:lvl5pPr lvl="4" marR="0" algn="l">
              <a:spcBef>
                <a:spcPts val="0"/>
              </a:spcBef>
              <a:spcAft>
                <a:spcPts val="0"/>
              </a:spcAft>
              <a:buSzPts val="1400"/>
              <a:buNone/>
              <a:defRPr b="0" i="0" sz="1800" u="none" cap="none" strike="noStrike">
                <a:solidFill>
                  <a:schemeClr val="dk2"/>
                </a:solidFill>
              </a:defRPr>
            </a:lvl5pPr>
            <a:lvl6pPr lvl="5" marR="0" algn="l">
              <a:spcBef>
                <a:spcPts val="0"/>
              </a:spcBef>
              <a:spcAft>
                <a:spcPts val="0"/>
              </a:spcAft>
              <a:buSzPts val="1400"/>
              <a:buNone/>
              <a:defRPr b="0" i="0" sz="1800" u="none" cap="none" strike="noStrike">
                <a:solidFill>
                  <a:schemeClr val="dk2"/>
                </a:solidFill>
              </a:defRPr>
            </a:lvl6pPr>
            <a:lvl7pPr lvl="6" marR="0" algn="l">
              <a:spcBef>
                <a:spcPts val="0"/>
              </a:spcBef>
              <a:spcAft>
                <a:spcPts val="0"/>
              </a:spcAft>
              <a:buSzPts val="1400"/>
              <a:buNone/>
              <a:defRPr b="0" i="0" sz="1800" u="none" cap="none" strike="noStrike">
                <a:solidFill>
                  <a:schemeClr val="dk2"/>
                </a:solidFill>
              </a:defRPr>
            </a:lvl7pPr>
            <a:lvl8pPr lvl="7" marR="0" algn="l">
              <a:spcBef>
                <a:spcPts val="0"/>
              </a:spcBef>
              <a:spcAft>
                <a:spcPts val="0"/>
              </a:spcAft>
              <a:buSzPts val="1400"/>
              <a:buNone/>
              <a:defRPr b="0" i="0" sz="1800" u="none" cap="none" strike="noStrike">
                <a:solidFill>
                  <a:schemeClr val="dk2"/>
                </a:solidFill>
              </a:defRPr>
            </a:lvl8pPr>
            <a:lvl9pPr lvl="8" marR="0" algn="l">
              <a:spcBef>
                <a:spcPts val="0"/>
              </a:spcBef>
              <a:spcAft>
                <a:spcPts val="0"/>
              </a:spcAft>
              <a:buSzPts val="1400"/>
              <a:buNone/>
              <a:defRPr b="0" i="0" sz="1800" u="none" cap="none" strike="noStrike">
                <a:solidFill>
                  <a:schemeClr val="dk2"/>
                </a:solidFill>
              </a:defRPr>
            </a:lvl9pPr>
          </a:lstStyle>
          <a:p/>
        </p:txBody>
      </p:sp>
      <p:sp>
        <p:nvSpPr>
          <p:cNvPr id="173" name="Google Shape;173;g3a2f67856bb_0_932"/>
          <p:cNvSpPr txBox="1"/>
          <p:nvPr>
            <p:ph idx="1" type="body"/>
          </p:nvPr>
        </p:nvSpPr>
        <p:spPr>
          <a:xfrm>
            <a:off x="971551" y="2556932"/>
            <a:ext cx="7200900" cy="3318900"/>
          </a:xfrm>
          <a:prstGeom prst="rect">
            <a:avLst/>
          </a:prstGeom>
          <a:noFill/>
          <a:ln>
            <a:noFill/>
          </a:ln>
        </p:spPr>
        <p:txBody>
          <a:bodyPr anchorCtr="0" anchor="t" bIns="45700" lIns="91425" spcFirstLastPara="1" rIns="91425" wrap="square" tIns="45700">
            <a:normAutofit/>
          </a:bodyPr>
          <a:lstStyle>
            <a:lvl1pPr indent="-403860" lvl="0" marL="457200" marR="0" algn="l">
              <a:spcBef>
                <a:spcPts val="480"/>
              </a:spcBef>
              <a:spcAft>
                <a:spcPts val="0"/>
              </a:spcAft>
              <a:buClr>
                <a:schemeClr val="accent1"/>
              </a:buClr>
              <a:buSzPts val="2760"/>
              <a:buFont typeface="Arial"/>
              <a:buChar char="•"/>
              <a:defRPr b="0" i="0" sz="2400" u="none" cap="none" strike="noStrike">
                <a:solidFill>
                  <a:srgbClr val="262626"/>
                </a:solidFill>
                <a:latin typeface="Garamond"/>
                <a:ea typeface="Garamond"/>
                <a:cs typeface="Garamond"/>
                <a:sym typeface="Garamond"/>
              </a:defRPr>
            </a:lvl1pPr>
            <a:lvl2pPr indent="-374650" lvl="1" marL="914400" marR="0" algn="l">
              <a:spcBef>
                <a:spcPts val="600"/>
              </a:spcBef>
              <a:spcAft>
                <a:spcPts val="0"/>
              </a:spcAft>
              <a:buClr>
                <a:schemeClr val="accent1"/>
              </a:buClr>
              <a:buSzPts val="2300"/>
              <a:buFont typeface="Arial"/>
              <a:buChar char="•"/>
              <a:defRPr b="0" i="0" sz="2000" u="none" cap="none" strike="noStrike">
                <a:solidFill>
                  <a:srgbClr val="262626"/>
                </a:solidFill>
                <a:latin typeface="Garamond"/>
                <a:ea typeface="Garamond"/>
                <a:cs typeface="Garamond"/>
                <a:sym typeface="Garamond"/>
              </a:defRPr>
            </a:lvl2pPr>
            <a:lvl3pPr indent="-360044" lvl="2" marL="1371600" marR="0" algn="l">
              <a:spcBef>
                <a:spcPts val="600"/>
              </a:spcBef>
              <a:spcAft>
                <a:spcPts val="0"/>
              </a:spcAft>
              <a:buClr>
                <a:schemeClr val="accent1"/>
              </a:buClr>
              <a:buSzPts val="2070"/>
              <a:buFont typeface="Arial"/>
              <a:buChar char="•"/>
              <a:defRPr b="0" i="0" sz="1800" u="none" cap="none" strike="noStrike">
                <a:solidFill>
                  <a:srgbClr val="262626"/>
                </a:solidFill>
                <a:latin typeface="Garamond"/>
                <a:ea typeface="Garamond"/>
                <a:cs typeface="Garamond"/>
                <a:sym typeface="Garamond"/>
              </a:defRPr>
            </a:lvl3pPr>
            <a:lvl4pPr indent="-345439" lvl="3" marL="1828800" marR="0" algn="l">
              <a:spcBef>
                <a:spcPts val="600"/>
              </a:spcBef>
              <a:spcAft>
                <a:spcPts val="0"/>
              </a:spcAft>
              <a:buClr>
                <a:schemeClr val="accent1"/>
              </a:buClr>
              <a:buSzPts val="1840"/>
              <a:buFont typeface="Arial"/>
              <a:buChar char="•"/>
              <a:defRPr b="0" i="0" sz="1600" u="none" cap="none" strike="noStrike">
                <a:solidFill>
                  <a:srgbClr val="262626"/>
                </a:solidFill>
                <a:latin typeface="Garamond"/>
                <a:ea typeface="Garamond"/>
                <a:cs typeface="Garamond"/>
                <a:sym typeface="Garamond"/>
              </a:defRPr>
            </a:lvl4pPr>
            <a:lvl5pPr indent="-330835" lvl="4" marL="2286000" marR="0" algn="l">
              <a:spcBef>
                <a:spcPts val="600"/>
              </a:spcBef>
              <a:spcAft>
                <a:spcPts val="0"/>
              </a:spcAft>
              <a:buClr>
                <a:schemeClr val="accent1"/>
              </a:buClr>
              <a:buSzPts val="1610"/>
              <a:buFont typeface="Arial"/>
              <a:buChar char="•"/>
              <a:defRPr b="0" i="0" sz="1400" u="none" cap="none" strike="noStrike">
                <a:solidFill>
                  <a:srgbClr val="262626"/>
                </a:solidFill>
                <a:latin typeface="Garamond"/>
                <a:ea typeface="Garamond"/>
                <a:cs typeface="Garamond"/>
                <a:sym typeface="Garamond"/>
              </a:defRPr>
            </a:lvl5pPr>
            <a:lvl6pPr indent="-330835" lvl="5" marL="2743200" marR="0" algn="l">
              <a:spcBef>
                <a:spcPts val="600"/>
              </a:spcBef>
              <a:spcAft>
                <a:spcPts val="0"/>
              </a:spcAft>
              <a:buClr>
                <a:schemeClr val="accent1"/>
              </a:buClr>
              <a:buSzPts val="1610"/>
              <a:buFont typeface="Arial"/>
              <a:buChar char="•"/>
              <a:defRPr b="0" i="0" sz="1400" u="none" cap="none" strike="noStrike">
                <a:solidFill>
                  <a:srgbClr val="262626"/>
                </a:solidFill>
                <a:latin typeface="Garamond"/>
                <a:ea typeface="Garamond"/>
                <a:cs typeface="Garamond"/>
                <a:sym typeface="Garamond"/>
              </a:defRPr>
            </a:lvl6pPr>
            <a:lvl7pPr indent="-330835" lvl="6" marL="3200400" marR="0" algn="l">
              <a:spcBef>
                <a:spcPts val="600"/>
              </a:spcBef>
              <a:spcAft>
                <a:spcPts val="0"/>
              </a:spcAft>
              <a:buClr>
                <a:schemeClr val="accent1"/>
              </a:buClr>
              <a:buSzPts val="1610"/>
              <a:buFont typeface="Arial"/>
              <a:buChar char="•"/>
              <a:defRPr b="0" i="0" sz="1400" u="none" cap="none" strike="noStrike">
                <a:solidFill>
                  <a:srgbClr val="262626"/>
                </a:solidFill>
                <a:latin typeface="Garamond"/>
                <a:ea typeface="Garamond"/>
                <a:cs typeface="Garamond"/>
                <a:sym typeface="Garamond"/>
              </a:defRPr>
            </a:lvl7pPr>
            <a:lvl8pPr indent="-330834" lvl="7" marL="3657600" marR="0" algn="l">
              <a:spcBef>
                <a:spcPts val="600"/>
              </a:spcBef>
              <a:spcAft>
                <a:spcPts val="0"/>
              </a:spcAft>
              <a:buClr>
                <a:schemeClr val="accent1"/>
              </a:buClr>
              <a:buSzPts val="1610"/>
              <a:buFont typeface="Arial"/>
              <a:buChar char="•"/>
              <a:defRPr b="0" i="0" sz="1400" u="none" cap="none" strike="noStrike">
                <a:solidFill>
                  <a:srgbClr val="262626"/>
                </a:solidFill>
                <a:latin typeface="Garamond"/>
                <a:ea typeface="Garamond"/>
                <a:cs typeface="Garamond"/>
                <a:sym typeface="Garamond"/>
              </a:defRPr>
            </a:lvl8pPr>
            <a:lvl9pPr indent="-330834" lvl="8" marL="4114800" marR="0" algn="l">
              <a:spcBef>
                <a:spcPts val="600"/>
              </a:spcBef>
              <a:spcAft>
                <a:spcPts val="600"/>
              </a:spcAft>
              <a:buClr>
                <a:schemeClr val="accent1"/>
              </a:buClr>
              <a:buSzPts val="1610"/>
              <a:buFont typeface="Arial"/>
              <a:buChar char="•"/>
              <a:defRPr b="0" i="0" sz="1400" u="none" cap="none" strike="noStrike">
                <a:solidFill>
                  <a:srgbClr val="262626"/>
                </a:solidFill>
                <a:latin typeface="Garamond"/>
                <a:ea typeface="Garamond"/>
                <a:cs typeface="Garamond"/>
                <a:sym typeface="Garamond"/>
              </a:defRPr>
            </a:lvl9pPr>
          </a:lstStyle>
          <a:p/>
        </p:txBody>
      </p:sp>
      <p:sp>
        <p:nvSpPr>
          <p:cNvPr id="174" name="Google Shape;174;g3a2f67856bb_0_932"/>
          <p:cNvSpPr txBox="1"/>
          <p:nvPr>
            <p:ph idx="10" type="dt"/>
          </p:nvPr>
        </p:nvSpPr>
        <p:spPr>
          <a:xfrm>
            <a:off x="6508126" y="5969000"/>
            <a:ext cx="1200300" cy="279300"/>
          </a:xfrm>
          <a:prstGeom prst="rect">
            <a:avLst/>
          </a:prstGeom>
          <a:noFill/>
          <a:ln>
            <a:noFill/>
          </a:ln>
        </p:spPr>
        <p:txBody>
          <a:bodyPr anchorCtr="0" anchor="ctr" bIns="45700" lIns="91425" spcFirstLastPara="1" rIns="91425" wrap="square" tIns="45700">
            <a:noAutofit/>
          </a:bodyPr>
          <a:lstStyle>
            <a:lvl1pPr lvl="0" marR="0" algn="r">
              <a:spcBef>
                <a:spcPts val="0"/>
              </a:spcBef>
              <a:spcAft>
                <a:spcPts val="0"/>
              </a:spcAft>
              <a:buSzPts val="1400"/>
              <a:buNone/>
              <a:defRPr b="0" i="0" sz="1000" u="none" cap="none" strike="noStrike">
                <a:solidFill>
                  <a:schemeClr val="dk1"/>
                </a:solidFill>
                <a:latin typeface="Garamond"/>
                <a:ea typeface="Garamond"/>
                <a:cs typeface="Garamond"/>
                <a:sym typeface="Garamond"/>
              </a:defRPr>
            </a:lvl1pPr>
            <a:lvl2pPr lvl="1" marR="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2pPr>
            <a:lvl3pPr lvl="2" marR="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3pPr>
            <a:lvl4pPr lvl="3" marR="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4pPr>
            <a:lvl5pPr lvl="4" marR="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5pPr>
            <a:lvl6pPr lvl="5" marR="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6pPr>
            <a:lvl7pPr lvl="6" marR="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7pPr>
            <a:lvl8pPr lvl="7" marR="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8pPr>
            <a:lvl9pPr lvl="8" marR="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9pPr>
          </a:lstStyle>
          <a:p/>
        </p:txBody>
      </p:sp>
      <p:sp>
        <p:nvSpPr>
          <p:cNvPr id="175" name="Google Shape;175;g3a2f67856bb_0_932"/>
          <p:cNvSpPr txBox="1"/>
          <p:nvPr>
            <p:ph idx="11" type="ftr"/>
          </p:nvPr>
        </p:nvSpPr>
        <p:spPr>
          <a:xfrm>
            <a:off x="971551" y="5969000"/>
            <a:ext cx="5479500" cy="279300"/>
          </a:xfrm>
          <a:prstGeom prst="rect">
            <a:avLst/>
          </a:prstGeom>
          <a:noFill/>
          <a:ln>
            <a:noFill/>
          </a:ln>
        </p:spPr>
        <p:txBody>
          <a:bodyPr anchorCtr="0" anchor="ctr" bIns="45700" lIns="91425" spcFirstLastPara="1" rIns="91425" wrap="square" tIns="45700">
            <a:noAutofit/>
          </a:bodyPr>
          <a:lstStyle>
            <a:lvl1pPr lvl="0" marR="0" algn="l">
              <a:spcBef>
                <a:spcPts val="0"/>
              </a:spcBef>
              <a:spcAft>
                <a:spcPts val="0"/>
              </a:spcAft>
              <a:buSzPts val="1400"/>
              <a:buNone/>
              <a:defRPr b="0" i="0" sz="1000" u="none" cap="none" strike="noStrike">
                <a:solidFill>
                  <a:schemeClr val="dk1"/>
                </a:solidFill>
                <a:latin typeface="Garamond"/>
                <a:ea typeface="Garamond"/>
                <a:cs typeface="Garamond"/>
                <a:sym typeface="Garamond"/>
              </a:defRPr>
            </a:lvl1pPr>
            <a:lvl2pPr lvl="1" marR="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2pPr>
            <a:lvl3pPr lvl="2" marR="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3pPr>
            <a:lvl4pPr lvl="3" marR="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4pPr>
            <a:lvl5pPr lvl="4" marR="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5pPr>
            <a:lvl6pPr lvl="5" marR="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6pPr>
            <a:lvl7pPr lvl="6" marR="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7pPr>
            <a:lvl8pPr lvl="7" marR="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8pPr>
            <a:lvl9pPr lvl="8" marR="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9pPr>
          </a:lstStyle>
          <a:p/>
        </p:txBody>
      </p:sp>
      <p:sp>
        <p:nvSpPr>
          <p:cNvPr id="176" name="Google Shape;176;g3a2f67856bb_0_932"/>
          <p:cNvSpPr txBox="1"/>
          <p:nvPr>
            <p:ph idx="12" type="sldNum"/>
          </p:nvPr>
        </p:nvSpPr>
        <p:spPr>
          <a:xfrm>
            <a:off x="7765426" y="5969000"/>
            <a:ext cx="407100" cy="279300"/>
          </a:xfrm>
          <a:prstGeom prst="rect">
            <a:avLst/>
          </a:prstGeom>
          <a:noFill/>
          <a:ln>
            <a:noFill/>
          </a:ln>
        </p:spPr>
        <p:txBody>
          <a:bodyPr anchorCtr="0" anchor="ctr" bIns="45700" lIns="91425" spcFirstLastPara="1" rIns="91425" wrap="square" tIns="45700">
            <a:noAutofit/>
          </a:bodyPr>
          <a:lstStyle>
            <a:lvl1pPr indent="0" lvl="0" marL="0" marR="0" algn="r">
              <a:spcBef>
                <a:spcPts val="0"/>
              </a:spcBef>
              <a:buNone/>
              <a:defRPr b="0" i="0" sz="1000" u="none" cap="none" strike="noStrike">
                <a:solidFill>
                  <a:schemeClr val="dk1"/>
                </a:solidFill>
                <a:latin typeface="Garamond"/>
                <a:ea typeface="Garamond"/>
                <a:cs typeface="Garamond"/>
                <a:sym typeface="Garamond"/>
              </a:defRPr>
            </a:lvl1pPr>
            <a:lvl2pPr indent="0" lvl="1" marL="0" marR="0" algn="r">
              <a:spcBef>
                <a:spcPts val="0"/>
              </a:spcBef>
              <a:buNone/>
              <a:defRPr b="0" i="0" sz="1000" u="none" cap="none" strike="noStrike">
                <a:solidFill>
                  <a:schemeClr val="dk1"/>
                </a:solidFill>
                <a:latin typeface="Garamond"/>
                <a:ea typeface="Garamond"/>
                <a:cs typeface="Garamond"/>
                <a:sym typeface="Garamond"/>
              </a:defRPr>
            </a:lvl2pPr>
            <a:lvl3pPr indent="0" lvl="2" marL="0" marR="0" algn="r">
              <a:spcBef>
                <a:spcPts val="0"/>
              </a:spcBef>
              <a:buNone/>
              <a:defRPr b="0" i="0" sz="1000" u="none" cap="none" strike="noStrike">
                <a:solidFill>
                  <a:schemeClr val="dk1"/>
                </a:solidFill>
                <a:latin typeface="Garamond"/>
                <a:ea typeface="Garamond"/>
                <a:cs typeface="Garamond"/>
                <a:sym typeface="Garamond"/>
              </a:defRPr>
            </a:lvl3pPr>
            <a:lvl4pPr indent="0" lvl="3" marL="0" marR="0" algn="r">
              <a:spcBef>
                <a:spcPts val="0"/>
              </a:spcBef>
              <a:buNone/>
              <a:defRPr b="0" i="0" sz="1000" u="none" cap="none" strike="noStrike">
                <a:solidFill>
                  <a:schemeClr val="dk1"/>
                </a:solidFill>
                <a:latin typeface="Garamond"/>
                <a:ea typeface="Garamond"/>
                <a:cs typeface="Garamond"/>
                <a:sym typeface="Garamond"/>
              </a:defRPr>
            </a:lvl4pPr>
            <a:lvl5pPr indent="0" lvl="4" marL="0" marR="0" algn="r">
              <a:spcBef>
                <a:spcPts val="0"/>
              </a:spcBef>
              <a:buNone/>
              <a:defRPr b="0" i="0" sz="1000" u="none" cap="none" strike="noStrike">
                <a:solidFill>
                  <a:schemeClr val="dk1"/>
                </a:solidFill>
                <a:latin typeface="Garamond"/>
                <a:ea typeface="Garamond"/>
                <a:cs typeface="Garamond"/>
                <a:sym typeface="Garamond"/>
              </a:defRPr>
            </a:lvl5pPr>
            <a:lvl6pPr indent="0" lvl="5" marL="0" marR="0" algn="r">
              <a:spcBef>
                <a:spcPts val="0"/>
              </a:spcBef>
              <a:buNone/>
              <a:defRPr b="0" i="0" sz="1000" u="none" cap="none" strike="noStrike">
                <a:solidFill>
                  <a:schemeClr val="dk1"/>
                </a:solidFill>
                <a:latin typeface="Garamond"/>
                <a:ea typeface="Garamond"/>
                <a:cs typeface="Garamond"/>
                <a:sym typeface="Garamond"/>
              </a:defRPr>
            </a:lvl6pPr>
            <a:lvl7pPr indent="0" lvl="6" marL="0" marR="0" algn="r">
              <a:spcBef>
                <a:spcPts val="0"/>
              </a:spcBef>
              <a:buNone/>
              <a:defRPr b="0" i="0" sz="1000" u="none" cap="none" strike="noStrike">
                <a:solidFill>
                  <a:schemeClr val="dk1"/>
                </a:solidFill>
                <a:latin typeface="Garamond"/>
                <a:ea typeface="Garamond"/>
                <a:cs typeface="Garamond"/>
                <a:sym typeface="Garamond"/>
              </a:defRPr>
            </a:lvl7pPr>
            <a:lvl8pPr indent="0" lvl="7" marL="0" marR="0" algn="r">
              <a:spcBef>
                <a:spcPts val="0"/>
              </a:spcBef>
              <a:buNone/>
              <a:defRPr b="0" i="0" sz="1000" u="none" cap="none" strike="noStrike">
                <a:solidFill>
                  <a:schemeClr val="dk1"/>
                </a:solidFill>
                <a:latin typeface="Garamond"/>
                <a:ea typeface="Garamond"/>
                <a:cs typeface="Garamond"/>
                <a:sym typeface="Garamond"/>
              </a:defRPr>
            </a:lvl8pPr>
            <a:lvl9pPr indent="0" lvl="8" marL="0" marR="0" algn="r">
              <a:spcBef>
                <a:spcPts val="0"/>
              </a:spcBef>
              <a:buNone/>
              <a:defRPr b="0" i="0" sz="1000" u="none" cap="none" strike="noStrike">
                <a:solidFill>
                  <a:schemeClr val="dk1"/>
                </a:solidFill>
                <a:latin typeface="Garamond"/>
                <a:ea typeface="Garamond"/>
                <a:cs typeface="Garamond"/>
                <a:sym typeface="Garamond"/>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 id="2147483685" r:id="rId14"/>
    <p:sldLayoutId id="2147483686" r:id="rId15"/>
    <p:sldLayoutId id="2147483687" r:id="rId16"/>
    <p:sldLayoutId id="2147483688" r:id="rId17"/>
    <p:sldLayoutId id="2147483689" r:id="rId18"/>
    <p:sldLayoutId id="2147483690" r:id="rId19"/>
    <p:sldLayoutId id="2147483691" r:id="rId2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7.png"/><Relationship Id="rId4" Type="http://schemas.openxmlformats.org/officeDocument/2006/relationships/image" Target="../media/image10.png"/><Relationship Id="rId5" Type="http://schemas.openxmlformats.org/officeDocument/2006/relationships/image" Target="../media/image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3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36.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3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4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4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38.jpg"/><Relationship Id="rId4" Type="http://schemas.openxmlformats.org/officeDocument/2006/relationships/image" Target="../media/image37.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34.png"/><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40.jpg"/><Relationship Id="rId4" Type="http://schemas.openxmlformats.org/officeDocument/2006/relationships/image" Target="../media/image5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9.xml"/><Relationship Id="rId3" Type="http://schemas.openxmlformats.org/officeDocument/2006/relationships/image" Target="../media/image7.jpg"/><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7.png"/><Relationship Id="rId4" Type="http://schemas.openxmlformats.org/officeDocument/2006/relationships/image" Target="../media/image11.png"/><Relationship Id="rId5" Type="http://schemas.openxmlformats.org/officeDocument/2006/relationships/image" Target="../media/image2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20.xml"/><Relationship Id="rId3" Type="http://schemas.openxmlformats.org/officeDocument/2006/relationships/image" Target="../media/image7.jpg"/><Relationship Id="rId4" Type="http://schemas.openxmlformats.org/officeDocument/2006/relationships/image" Target="../media/image6.png"/><Relationship Id="rId5" Type="http://schemas.openxmlformats.org/officeDocument/2006/relationships/image" Target="../media/image2.png"/><Relationship Id="rId6" Type="http://schemas.openxmlformats.org/officeDocument/2006/relationships/image" Target="../media/image49.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22.xml"/><Relationship Id="rId3" Type="http://schemas.openxmlformats.org/officeDocument/2006/relationships/image" Target="../media/image4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23.xml"/><Relationship Id="rId3" Type="http://schemas.openxmlformats.org/officeDocument/2006/relationships/image" Target="../media/image46.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24.xml"/><Relationship Id="rId3" Type="http://schemas.openxmlformats.org/officeDocument/2006/relationships/image" Target="../media/image5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2.jpg"/><Relationship Id="rId4" Type="http://schemas.openxmlformats.org/officeDocument/2006/relationships/image" Target="../media/image21.jpg"/><Relationship Id="rId9" Type="http://schemas.openxmlformats.org/officeDocument/2006/relationships/image" Target="../media/image16.jpg"/><Relationship Id="rId5" Type="http://schemas.openxmlformats.org/officeDocument/2006/relationships/image" Target="../media/image26.jpg"/><Relationship Id="rId6" Type="http://schemas.openxmlformats.org/officeDocument/2006/relationships/image" Target="../media/image18.jpg"/><Relationship Id="rId7" Type="http://schemas.openxmlformats.org/officeDocument/2006/relationships/image" Target="../media/image22.jpg"/><Relationship Id="rId8" Type="http://schemas.openxmlformats.org/officeDocument/2006/relationships/image" Target="../media/image24.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5.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5.png"/><Relationship Id="rId4" Type="http://schemas.openxmlformats.org/officeDocument/2006/relationships/image" Target="../media/image20.png"/><Relationship Id="rId5" Type="http://schemas.openxmlformats.org/officeDocument/2006/relationships/image" Target="../media/image2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xml"/><Relationship Id="rId3" Type="http://schemas.openxmlformats.org/officeDocument/2006/relationships/image" Target="../media/image30.png"/><Relationship Id="rId4" Type="http://schemas.openxmlformats.org/officeDocument/2006/relationships/image" Target="../media/image29.png"/><Relationship Id="rId5" Type="http://schemas.openxmlformats.org/officeDocument/2006/relationships/image" Target="../media/image3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xml"/><Relationship Id="rId3" Type="http://schemas.openxmlformats.org/officeDocument/2006/relationships/image" Target="../media/image52.png"/><Relationship Id="rId4"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2" name="Shape 312"/>
        <p:cNvGrpSpPr/>
        <p:nvPr/>
      </p:nvGrpSpPr>
      <p:grpSpPr>
        <a:xfrm>
          <a:off x="0" y="0"/>
          <a:ext cx="0" cy="0"/>
          <a:chOff x="0" y="0"/>
          <a:chExt cx="0" cy="0"/>
        </a:xfrm>
      </p:grpSpPr>
      <p:sp>
        <p:nvSpPr>
          <p:cNvPr id="313" name="Google Shape;313;g2fbf7fda345_1_0"/>
          <p:cNvSpPr txBox="1"/>
          <p:nvPr>
            <p:ph type="ctrTitle"/>
          </p:nvPr>
        </p:nvSpPr>
        <p:spPr>
          <a:xfrm>
            <a:off x="2945645" y="4209986"/>
            <a:ext cx="2496000" cy="5598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SzPct val="66666"/>
              <a:buNone/>
            </a:pPr>
            <a:r>
              <a:rPr lang="en-GB" sz="2700"/>
              <a:t>Good morning, everyone. </a:t>
            </a:r>
            <a:endParaRPr sz="2700"/>
          </a:p>
        </p:txBody>
      </p:sp>
      <p:pic>
        <p:nvPicPr>
          <p:cNvPr id="314" name="Google Shape;314;g2fbf7fda345_1_0"/>
          <p:cNvPicPr preferRelativeResize="0"/>
          <p:nvPr/>
        </p:nvPicPr>
        <p:blipFill rotWithShape="1">
          <a:blip r:embed="rId3">
            <a:alphaModFix/>
          </a:blip>
          <a:srcRect b="0" l="0" r="0" t="0"/>
          <a:stretch/>
        </p:blipFill>
        <p:spPr>
          <a:xfrm>
            <a:off x="2782012" y="4920088"/>
            <a:ext cx="2164513" cy="1447175"/>
          </a:xfrm>
          <a:prstGeom prst="rect">
            <a:avLst/>
          </a:prstGeom>
          <a:noFill/>
          <a:ln>
            <a:noFill/>
          </a:ln>
        </p:spPr>
      </p:pic>
      <p:sp>
        <p:nvSpPr>
          <p:cNvPr id="315" name="Google Shape;315;g2fbf7fda345_1_0"/>
          <p:cNvSpPr/>
          <p:nvPr/>
        </p:nvSpPr>
        <p:spPr>
          <a:xfrm>
            <a:off x="691125" y="393400"/>
            <a:ext cx="7729800" cy="1180200"/>
          </a:xfrm>
          <a:prstGeom prst="roundRect">
            <a:avLst>
              <a:gd fmla="val 16667" name="adj"/>
            </a:avLst>
          </a:prstGeom>
          <a:solidFill>
            <a:srgbClr val="FF99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600"/>
              <a:buFont typeface="Arial"/>
              <a:buNone/>
            </a:pPr>
            <a:r>
              <a:rPr b="0" i="0" lang="en-GB" sz="3600" u="none" cap="none" strike="noStrike">
                <a:solidFill>
                  <a:srgbClr val="000000"/>
                </a:solidFill>
                <a:latin typeface="Calibri"/>
                <a:ea typeface="Calibri"/>
                <a:cs typeface="Calibri"/>
                <a:sym typeface="Calibri"/>
              </a:rPr>
              <a:t>Celebration of the Word Assembly - 17/11/2025</a:t>
            </a:r>
            <a:endParaRPr b="0" i="0" sz="3600" u="none" cap="none" strike="noStrike">
              <a:solidFill>
                <a:srgbClr val="000000"/>
              </a:solidFill>
              <a:latin typeface="Calibri"/>
              <a:ea typeface="Calibri"/>
              <a:cs typeface="Calibri"/>
              <a:sym typeface="Calibri"/>
            </a:endParaRPr>
          </a:p>
        </p:txBody>
      </p:sp>
      <p:pic>
        <p:nvPicPr>
          <p:cNvPr id="316" name="Google Shape;316;g2fbf7fda345_1_0"/>
          <p:cNvPicPr preferRelativeResize="0"/>
          <p:nvPr/>
        </p:nvPicPr>
        <p:blipFill rotWithShape="1">
          <a:blip r:embed="rId4">
            <a:alphaModFix/>
          </a:blip>
          <a:srcRect b="0" l="0" r="0" t="0"/>
          <a:stretch/>
        </p:blipFill>
        <p:spPr>
          <a:xfrm>
            <a:off x="3208249" y="1840350"/>
            <a:ext cx="2233400" cy="2219299"/>
          </a:xfrm>
          <a:prstGeom prst="rect">
            <a:avLst/>
          </a:prstGeom>
          <a:noFill/>
          <a:ln>
            <a:noFill/>
          </a:ln>
        </p:spPr>
      </p:pic>
      <p:pic>
        <p:nvPicPr>
          <p:cNvPr id="317" name="Google Shape;317;g2fbf7fda345_1_0"/>
          <p:cNvPicPr preferRelativeResize="0"/>
          <p:nvPr/>
        </p:nvPicPr>
        <p:blipFill rotWithShape="1">
          <a:blip r:embed="rId5">
            <a:alphaModFix/>
          </a:blip>
          <a:srcRect b="0" l="0" r="0" t="0"/>
          <a:stretch/>
        </p:blipFill>
        <p:spPr>
          <a:xfrm>
            <a:off x="5321375" y="4769767"/>
            <a:ext cx="1392200" cy="1114850"/>
          </a:xfrm>
          <a:prstGeom prst="rect">
            <a:avLst/>
          </a:prstGeom>
          <a:noFill/>
          <a:ln>
            <a:noFill/>
          </a:ln>
        </p:spPr>
      </p:pic>
      <p:sp>
        <p:nvSpPr>
          <p:cNvPr id="318" name="Google Shape;318;g2fbf7fda345_1_0"/>
          <p:cNvSpPr txBox="1"/>
          <p:nvPr/>
        </p:nvSpPr>
        <p:spPr>
          <a:xfrm>
            <a:off x="5441650" y="5884625"/>
            <a:ext cx="1392300" cy="328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200"/>
              <a:buFont typeface="Arial"/>
              <a:buNone/>
            </a:pPr>
            <a:r>
              <a:rPr b="0" i="0" lang="en-GB" sz="3200" u="none" cap="none" strike="noStrike">
                <a:solidFill>
                  <a:schemeClr val="lt1"/>
                </a:solidFill>
                <a:latin typeface="Calibri"/>
                <a:ea typeface="Calibri"/>
                <a:cs typeface="Calibri"/>
                <a:sym typeface="Calibri"/>
              </a:rPr>
              <a:t>Hajni</a:t>
            </a:r>
            <a:endParaRPr b="0" i="0" sz="3200" u="none" cap="none" strike="noStrike">
              <a:solidFill>
                <a:schemeClr val="lt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1" name="Shape 411"/>
        <p:cNvGrpSpPr/>
        <p:nvPr/>
      </p:nvGrpSpPr>
      <p:grpSpPr>
        <a:xfrm>
          <a:off x="0" y="0"/>
          <a:ext cx="0" cy="0"/>
          <a:chOff x="0" y="0"/>
          <a:chExt cx="0" cy="0"/>
        </a:xfrm>
      </p:grpSpPr>
      <p:sp>
        <p:nvSpPr>
          <p:cNvPr id="412" name="Google Shape;412;g3236eedd9d2_0_0"/>
          <p:cNvSpPr txBox="1"/>
          <p:nvPr>
            <p:ph type="title"/>
          </p:nvPr>
        </p:nvSpPr>
        <p:spPr>
          <a:xfrm>
            <a:off x="0" y="-340350"/>
            <a:ext cx="9144000" cy="50142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990"/>
              <a:buNone/>
            </a:pPr>
            <a:r>
              <a:t/>
            </a:r>
            <a:endParaRPr b="1" sz="3900" u="sng"/>
          </a:p>
          <a:p>
            <a:pPr indent="0" lvl="0" marL="0" rtl="0" algn="ctr">
              <a:lnSpc>
                <a:spcPct val="100000"/>
              </a:lnSpc>
              <a:spcBef>
                <a:spcPts val="0"/>
              </a:spcBef>
              <a:spcAft>
                <a:spcPts val="0"/>
              </a:spcAft>
              <a:buSzPts val="990"/>
              <a:buNone/>
            </a:pPr>
            <a:r>
              <a:rPr b="1" lang="en-GB" sz="3900" u="sng"/>
              <a:t>Catholic Social Teaching</a:t>
            </a:r>
            <a:r>
              <a:rPr b="1" lang="en-GB" sz="3900"/>
              <a:t> </a:t>
            </a:r>
            <a:endParaRPr b="1" sz="3900"/>
          </a:p>
          <a:p>
            <a:pPr indent="0" lvl="0" marL="0" rtl="0" algn="ctr">
              <a:lnSpc>
                <a:spcPct val="100000"/>
              </a:lnSpc>
              <a:spcBef>
                <a:spcPts val="1200"/>
              </a:spcBef>
              <a:spcAft>
                <a:spcPts val="0"/>
              </a:spcAft>
              <a:buSzPts val="990"/>
              <a:buNone/>
            </a:pPr>
            <a:r>
              <a:rPr b="1" lang="en-GB" sz="3000"/>
              <a:t>Catholic Social Teaching teaches us to live this way by loving, caring for, and respecting all people.</a:t>
            </a:r>
            <a:br>
              <a:rPr b="1" lang="en-GB" sz="3000"/>
            </a:br>
            <a:r>
              <a:rPr b="1" lang="en-GB" sz="3000"/>
              <a:t>Faithfulness means staying true to God, helping our family and friends, doing what is right even when it’s hard, and being kind to everyone.</a:t>
            </a:r>
            <a:endParaRPr b="1" sz="3000"/>
          </a:p>
          <a:p>
            <a:pPr indent="0" lvl="0" marL="0" rtl="0" algn="ctr">
              <a:lnSpc>
                <a:spcPct val="100000"/>
              </a:lnSpc>
              <a:spcBef>
                <a:spcPts val="0"/>
              </a:spcBef>
              <a:spcAft>
                <a:spcPts val="0"/>
              </a:spcAft>
              <a:buSzPts val="990"/>
              <a:buNone/>
            </a:pPr>
            <a:r>
              <a:t/>
            </a:r>
            <a:endParaRPr b="1" sz="2500"/>
          </a:p>
        </p:txBody>
      </p:sp>
      <p:pic>
        <p:nvPicPr>
          <p:cNvPr id="413" name="Google Shape;413;g3236eedd9d2_0_0"/>
          <p:cNvPicPr preferRelativeResize="0"/>
          <p:nvPr/>
        </p:nvPicPr>
        <p:blipFill rotWithShape="1">
          <a:blip r:embed="rId3">
            <a:alphaModFix/>
          </a:blip>
          <a:srcRect b="0" l="0" r="0" t="86540"/>
          <a:stretch/>
        </p:blipFill>
        <p:spPr>
          <a:xfrm>
            <a:off x="1694550" y="5821325"/>
            <a:ext cx="6374225" cy="411250"/>
          </a:xfrm>
          <a:prstGeom prst="rect">
            <a:avLst/>
          </a:prstGeom>
          <a:noFill/>
          <a:ln>
            <a:noFill/>
          </a:ln>
        </p:spPr>
      </p:pic>
      <p:pic>
        <p:nvPicPr>
          <p:cNvPr id="414" name="Google Shape;414;g3236eedd9d2_0_0"/>
          <p:cNvPicPr preferRelativeResize="0"/>
          <p:nvPr/>
        </p:nvPicPr>
        <p:blipFill rotWithShape="1">
          <a:blip r:embed="rId3">
            <a:alphaModFix/>
          </a:blip>
          <a:srcRect b="30844" l="0" r="0" t="15745"/>
          <a:stretch/>
        </p:blipFill>
        <p:spPr>
          <a:xfrm>
            <a:off x="1694550" y="4189450"/>
            <a:ext cx="6374225" cy="16318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9" name="Shape 419"/>
        <p:cNvGrpSpPr/>
        <p:nvPr/>
      </p:nvGrpSpPr>
      <p:grpSpPr>
        <a:xfrm>
          <a:off x="0" y="0"/>
          <a:ext cx="0" cy="0"/>
          <a:chOff x="0" y="0"/>
          <a:chExt cx="0" cy="0"/>
        </a:xfrm>
      </p:grpSpPr>
      <p:pic>
        <p:nvPicPr>
          <p:cNvPr id="420" name="Google Shape;420;g3236eedd9d2_0_92"/>
          <p:cNvPicPr preferRelativeResize="0"/>
          <p:nvPr/>
        </p:nvPicPr>
        <p:blipFill rotWithShape="1">
          <a:blip r:embed="rId3">
            <a:alphaModFix/>
          </a:blip>
          <a:srcRect b="62106" l="0" r="516" t="0"/>
          <a:stretch/>
        </p:blipFill>
        <p:spPr>
          <a:xfrm>
            <a:off x="1295640" y="268807"/>
            <a:ext cx="6552727" cy="1872207"/>
          </a:xfrm>
          <a:prstGeom prst="rect">
            <a:avLst/>
          </a:prstGeom>
          <a:noFill/>
          <a:ln>
            <a:noFill/>
          </a:ln>
        </p:spPr>
      </p:pic>
      <p:sp>
        <p:nvSpPr>
          <p:cNvPr id="421" name="Google Shape;421;g3236eedd9d2_0_92"/>
          <p:cNvSpPr txBox="1"/>
          <p:nvPr/>
        </p:nvSpPr>
        <p:spPr>
          <a:xfrm>
            <a:off x="194550" y="2702475"/>
            <a:ext cx="8754900" cy="4140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1" lang="en-GB" sz="2600" u="none" cap="none" strike="noStrike">
                <a:solidFill>
                  <a:schemeClr val="lt1"/>
                </a:solidFill>
                <a:latin typeface="Calibri"/>
                <a:ea typeface="Calibri"/>
                <a:cs typeface="Calibri"/>
                <a:sym typeface="Calibri"/>
              </a:rPr>
              <a:t>Close your eyes and accept Jesus in your hearts</a:t>
            </a:r>
            <a:endParaRPr b="1" i="1" sz="2600" u="none" cap="none" strike="noStrike">
              <a:solidFill>
                <a:schemeClr val="lt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2400"/>
              <a:buFont typeface="Arial"/>
              <a:buNone/>
            </a:pPr>
            <a:r>
              <a:t/>
            </a:r>
            <a:endParaRPr b="1" i="1" sz="2600">
              <a:solidFill>
                <a:schemeClr val="lt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2400"/>
              <a:buFont typeface="Arial"/>
              <a:buNone/>
            </a:pPr>
            <a:r>
              <a:rPr b="1" i="1" lang="en-GB" sz="2600">
                <a:solidFill>
                  <a:schemeClr val="lt1"/>
                </a:solidFill>
                <a:latin typeface="Calibri"/>
                <a:ea typeface="Calibri"/>
                <a:cs typeface="Calibri"/>
                <a:sym typeface="Calibri"/>
              </a:rPr>
              <a:t>Think about someone you love—your family, friends, or even God. Being faithful means staying true to them, keeping your promises, and helping them when they need you.</a:t>
            </a:r>
            <a:endParaRPr b="1" i="1" sz="2600">
              <a:solidFill>
                <a:schemeClr val="lt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2400"/>
              <a:buFont typeface="Arial"/>
              <a:buNone/>
            </a:pPr>
            <a:r>
              <a:t/>
            </a:r>
            <a:endParaRPr b="1" i="1" sz="2600">
              <a:solidFill>
                <a:schemeClr val="lt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2400"/>
              <a:buFont typeface="Arial"/>
              <a:buNone/>
            </a:pPr>
            <a:r>
              <a:rPr b="1" i="1" lang="en-GB" sz="2600">
                <a:solidFill>
                  <a:schemeClr val="lt1"/>
                </a:solidFill>
                <a:latin typeface="Calibri"/>
                <a:ea typeface="Calibri"/>
                <a:cs typeface="Calibri"/>
                <a:sym typeface="Calibri"/>
              </a:rPr>
              <a:t>Imagine yourself doing something kind or helping someone today. That is how we show God’s love and follow what He wants us to do.</a:t>
            </a:r>
            <a:br>
              <a:rPr b="1" i="1" lang="en-GB" sz="2600" u="none" cap="none" strike="noStrike">
                <a:solidFill>
                  <a:schemeClr val="lt1"/>
                </a:solidFill>
                <a:latin typeface="Calibri"/>
                <a:ea typeface="Calibri"/>
                <a:cs typeface="Calibri"/>
                <a:sym typeface="Calibri"/>
              </a:rPr>
            </a:br>
            <a:endParaRPr b="0" i="0" sz="2900" u="none" cap="none" strike="noStrike">
              <a:solidFill>
                <a:schemeClr val="lt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5" name="Shape 425"/>
        <p:cNvGrpSpPr/>
        <p:nvPr/>
      </p:nvGrpSpPr>
      <p:grpSpPr>
        <a:xfrm>
          <a:off x="0" y="0"/>
          <a:ext cx="0" cy="0"/>
          <a:chOff x="0" y="0"/>
          <a:chExt cx="0" cy="0"/>
        </a:xfrm>
      </p:grpSpPr>
      <p:sp>
        <p:nvSpPr>
          <p:cNvPr id="426" name="Google Shape;426;p9"/>
          <p:cNvSpPr txBox="1"/>
          <p:nvPr>
            <p:ph type="title"/>
          </p:nvPr>
        </p:nvSpPr>
        <p:spPr>
          <a:xfrm>
            <a:off x="259700" y="82300"/>
            <a:ext cx="8229600" cy="9486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lt1"/>
              </a:buClr>
              <a:buSzPts val="4400"/>
              <a:buFont typeface="Calibri"/>
              <a:buNone/>
            </a:pPr>
            <a:r>
              <a:rPr lang="en-GB"/>
              <a:t>We Respond</a:t>
            </a:r>
            <a:endParaRPr/>
          </a:p>
        </p:txBody>
      </p:sp>
      <p:sp>
        <p:nvSpPr>
          <p:cNvPr id="427" name="Google Shape;427;p9"/>
          <p:cNvSpPr txBox="1"/>
          <p:nvPr/>
        </p:nvSpPr>
        <p:spPr>
          <a:xfrm>
            <a:off x="362825" y="2164650"/>
            <a:ext cx="6708900" cy="3289800"/>
          </a:xfrm>
          <a:prstGeom prst="rect">
            <a:avLst/>
          </a:prstGeom>
          <a:solidFill>
            <a:srgbClr val="F9CB9C"/>
          </a:solidFill>
          <a:ln>
            <a:noFill/>
          </a:ln>
          <a:effectLst>
            <a:outerShdw blurRad="57150" rotWithShape="0" algn="bl" dir="5400000" dist="19050">
              <a:srgbClr val="000000">
                <a:alpha val="40000"/>
              </a:srgbClr>
            </a:outerShdw>
          </a:effectLst>
        </p:spPr>
        <p:txBody>
          <a:bodyPr anchorCtr="0" anchor="t" bIns="91425" lIns="91425" spcFirstLastPara="1" rIns="91425" wrap="square" tIns="91425">
            <a:noAutofit/>
          </a:bodyPr>
          <a:lstStyle/>
          <a:p>
            <a:pPr indent="0" lvl="0" marL="0" marR="0" rtl="0" algn="l">
              <a:lnSpc>
                <a:spcPct val="100000"/>
              </a:lnSpc>
              <a:spcBef>
                <a:spcPts val="1200"/>
              </a:spcBef>
              <a:spcAft>
                <a:spcPts val="0"/>
              </a:spcAft>
              <a:buClr>
                <a:schemeClr val="dk1"/>
              </a:buClr>
              <a:buSzPts val="1100"/>
              <a:buFont typeface="Arial"/>
              <a:buNone/>
            </a:pPr>
            <a:r>
              <a:rPr b="1" lang="en-GB" sz="2600">
                <a:solidFill>
                  <a:schemeClr val="dk1"/>
                </a:solidFill>
                <a:latin typeface="Calibri"/>
                <a:ea typeface="Calibri"/>
                <a:cs typeface="Calibri"/>
                <a:sym typeface="Calibri"/>
              </a:rPr>
              <a:t>Dear Lord Jesus, </a:t>
            </a:r>
            <a:endParaRPr b="1" sz="2600">
              <a:solidFill>
                <a:schemeClr val="dk1"/>
              </a:solidFill>
              <a:latin typeface="Calibri"/>
              <a:ea typeface="Calibri"/>
              <a:cs typeface="Calibri"/>
              <a:sym typeface="Calibri"/>
            </a:endParaRPr>
          </a:p>
          <a:p>
            <a:pPr indent="0" lvl="0" marL="0" marR="0" rtl="0" algn="l">
              <a:lnSpc>
                <a:spcPct val="100000"/>
              </a:lnSpc>
              <a:spcBef>
                <a:spcPts val="1200"/>
              </a:spcBef>
              <a:spcAft>
                <a:spcPts val="0"/>
              </a:spcAft>
              <a:buClr>
                <a:schemeClr val="dk1"/>
              </a:buClr>
              <a:buSzPts val="1100"/>
              <a:buFont typeface="Arial"/>
              <a:buNone/>
            </a:pPr>
            <a:r>
              <a:rPr b="1" lang="en-GB" sz="2600">
                <a:solidFill>
                  <a:schemeClr val="dk1"/>
                </a:solidFill>
                <a:latin typeface="Calibri"/>
                <a:ea typeface="Calibri"/>
                <a:cs typeface="Calibri"/>
                <a:sym typeface="Calibri"/>
              </a:rPr>
              <a:t>Show us how to be faithful this week by praying to who is in need.</a:t>
            </a:r>
            <a:endParaRPr b="1" sz="2600">
              <a:solidFill>
                <a:schemeClr val="dk1"/>
              </a:solidFill>
              <a:latin typeface="Calibri"/>
              <a:ea typeface="Calibri"/>
              <a:cs typeface="Calibri"/>
              <a:sym typeface="Calibri"/>
            </a:endParaRPr>
          </a:p>
          <a:p>
            <a:pPr indent="0" lvl="0" marL="0" marR="0" rtl="0" algn="l">
              <a:lnSpc>
                <a:spcPct val="100000"/>
              </a:lnSpc>
              <a:spcBef>
                <a:spcPts val="1200"/>
              </a:spcBef>
              <a:spcAft>
                <a:spcPts val="0"/>
              </a:spcAft>
              <a:buClr>
                <a:schemeClr val="dk1"/>
              </a:buClr>
              <a:buSzPts val="1100"/>
              <a:buFont typeface="Arial"/>
              <a:buNone/>
            </a:pPr>
            <a:r>
              <a:rPr b="1" i="0" lang="en-GB" sz="2600" u="none" cap="none" strike="noStrike">
                <a:solidFill>
                  <a:schemeClr val="dk1"/>
                </a:solidFill>
                <a:latin typeface="Calibri"/>
                <a:ea typeface="Calibri"/>
                <a:cs typeface="Calibri"/>
                <a:sym typeface="Calibri"/>
              </a:rPr>
              <a:t>Amen.</a:t>
            </a:r>
            <a:endParaRPr b="1" i="0" sz="2600" u="none" cap="none" strike="noStrike">
              <a:solidFill>
                <a:schemeClr val="dk1"/>
              </a:solidFill>
              <a:latin typeface="Calibri"/>
              <a:ea typeface="Calibri"/>
              <a:cs typeface="Calibri"/>
              <a:sym typeface="Calibri"/>
            </a:endParaRPr>
          </a:p>
          <a:p>
            <a:pPr indent="0" lvl="0" marL="0" marR="0" rtl="0" algn="l">
              <a:lnSpc>
                <a:spcPct val="115000"/>
              </a:lnSpc>
              <a:spcBef>
                <a:spcPts val="0"/>
              </a:spcBef>
              <a:spcAft>
                <a:spcPts val="0"/>
              </a:spcAft>
              <a:buClr>
                <a:schemeClr val="dk1"/>
              </a:buClr>
              <a:buSzPts val="1100"/>
              <a:buFont typeface="Arial"/>
              <a:buNone/>
            </a:pPr>
            <a:r>
              <a:t/>
            </a:r>
            <a:endParaRPr b="1" i="0" sz="26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100"/>
              <a:buFont typeface="Arial"/>
              <a:buNone/>
            </a:pPr>
            <a:r>
              <a:t/>
            </a:r>
            <a:endParaRPr b="1" i="0" sz="2400" u="none" cap="none" strike="noStrike">
              <a:solidFill>
                <a:schemeClr val="dk1"/>
              </a:solidFill>
              <a:latin typeface="Calibri"/>
              <a:ea typeface="Calibri"/>
              <a:cs typeface="Calibri"/>
              <a:sym typeface="Calibri"/>
            </a:endParaRPr>
          </a:p>
        </p:txBody>
      </p:sp>
      <p:pic>
        <p:nvPicPr>
          <p:cNvPr id="428" name="Google Shape;428;p9"/>
          <p:cNvPicPr preferRelativeResize="0"/>
          <p:nvPr/>
        </p:nvPicPr>
        <p:blipFill rotWithShape="1">
          <a:blip r:embed="rId3">
            <a:alphaModFix/>
          </a:blip>
          <a:srcRect b="0" l="13376" r="15168" t="0"/>
          <a:stretch/>
        </p:blipFill>
        <p:spPr>
          <a:xfrm>
            <a:off x="6841400" y="2276650"/>
            <a:ext cx="2090874" cy="292625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3" name="Shape 433"/>
        <p:cNvGrpSpPr/>
        <p:nvPr/>
      </p:nvGrpSpPr>
      <p:grpSpPr>
        <a:xfrm>
          <a:off x="0" y="0"/>
          <a:ext cx="0" cy="0"/>
          <a:chOff x="0" y="0"/>
          <a:chExt cx="0" cy="0"/>
        </a:xfrm>
      </p:grpSpPr>
      <p:sp>
        <p:nvSpPr>
          <p:cNvPr id="434" name="Google Shape;434;g3236eedd9d2_0_99"/>
          <p:cNvSpPr txBox="1"/>
          <p:nvPr/>
        </p:nvSpPr>
        <p:spPr>
          <a:xfrm>
            <a:off x="1674625" y="378775"/>
            <a:ext cx="1216200" cy="807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3200">
              <a:solidFill>
                <a:schemeClr val="lt1"/>
              </a:solidFill>
              <a:latin typeface="Calibri"/>
              <a:ea typeface="Calibri"/>
              <a:cs typeface="Calibri"/>
              <a:sym typeface="Calibri"/>
            </a:endParaRPr>
          </a:p>
        </p:txBody>
      </p:sp>
      <p:pic>
        <p:nvPicPr>
          <p:cNvPr id="435" name="Google Shape;435;g3236eedd9d2_0_99"/>
          <p:cNvPicPr preferRelativeResize="0"/>
          <p:nvPr/>
        </p:nvPicPr>
        <p:blipFill>
          <a:blip r:embed="rId3">
            <a:alphaModFix/>
          </a:blip>
          <a:stretch>
            <a:fillRect/>
          </a:stretch>
        </p:blipFill>
        <p:spPr>
          <a:xfrm>
            <a:off x="2043450" y="74713"/>
            <a:ext cx="4472374" cy="6708576"/>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0" name="Shape 440"/>
        <p:cNvGrpSpPr/>
        <p:nvPr/>
      </p:nvGrpSpPr>
      <p:grpSpPr>
        <a:xfrm>
          <a:off x="0" y="0"/>
          <a:ext cx="0" cy="0"/>
          <a:chOff x="0" y="0"/>
          <a:chExt cx="0" cy="0"/>
        </a:xfrm>
      </p:grpSpPr>
      <p:sp>
        <p:nvSpPr>
          <p:cNvPr id="441" name="Google Shape;441;g3236eedd9d2_0_186"/>
          <p:cNvSpPr txBox="1"/>
          <p:nvPr>
            <p:ph type="title"/>
          </p:nvPr>
        </p:nvSpPr>
        <p:spPr>
          <a:xfrm>
            <a:off x="1140000" y="260200"/>
            <a:ext cx="68640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1800"/>
              <a:buNone/>
            </a:pPr>
            <a:r>
              <a:rPr lang="en-GB"/>
              <a:t>Act of Dedication </a:t>
            </a:r>
            <a:endParaRPr/>
          </a:p>
        </p:txBody>
      </p:sp>
      <p:sp>
        <p:nvSpPr>
          <p:cNvPr id="442" name="Google Shape;442;g3236eedd9d2_0_186"/>
          <p:cNvSpPr txBox="1"/>
          <p:nvPr/>
        </p:nvSpPr>
        <p:spPr>
          <a:xfrm>
            <a:off x="377700" y="1523700"/>
            <a:ext cx="8388600" cy="4388100"/>
          </a:xfrm>
          <a:prstGeom prst="rect">
            <a:avLst/>
          </a:prstGeom>
          <a:solidFill>
            <a:srgbClr val="F9CB9C"/>
          </a:solidFill>
          <a:ln>
            <a:noFill/>
          </a:ln>
          <a:effectLst>
            <a:outerShdw blurRad="57150" rotWithShape="0" algn="bl" dir="5400000" dist="19050">
              <a:srgbClr val="000000">
                <a:alpha val="41176"/>
              </a:srgbClr>
            </a:outerShdw>
          </a:effectLst>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500"/>
              <a:buFont typeface="Arial"/>
              <a:buNone/>
            </a:pPr>
            <a:r>
              <a:t/>
            </a:r>
            <a:endParaRPr b="1" i="0" sz="26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500"/>
              <a:buFont typeface="Arial"/>
              <a:buNone/>
            </a:pPr>
            <a:r>
              <a:t/>
            </a:r>
            <a:endParaRPr b="1" i="0" sz="16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500"/>
              <a:buFont typeface="Arial"/>
              <a:buNone/>
            </a:pPr>
            <a:r>
              <a:rPr b="1" i="0" lang="en-GB" sz="3000" u="sng" cap="none" strike="noStrike">
                <a:solidFill>
                  <a:schemeClr val="dk1"/>
                </a:solidFill>
                <a:latin typeface="Calibri"/>
                <a:ea typeface="Calibri"/>
                <a:cs typeface="Calibri"/>
                <a:sym typeface="Calibri"/>
              </a:rPr>
              <a:t>P&amp;J</a:t>
            </a:r>
            <a:r>
              <a:rPr b="1" i="0" lang="en-GB" sz="3000" u="none" cap="none" strike="noStrike">
                <a:solidFill>
                  <a:schemeClr val="dk1"/>
                </a:solidFill>
                <a:latin typeface="Calibri"/>
                <a:ea typeface="Calibri"/>
                <a:cs typeface="Calibri"/>
                <a:sym typeface="Calibri"/>
              </a:rPr>
              <a:t>: </a:t>
            </a:r>
            <a:r>
              <a:rPr b="1" lang="en-GB" sz="3000">
                <a:solidFill>
                  <a:schemeClr val="dk1"/>
                </a:solidFill>
                <a:latin typeface="Calibri"/>
                <a:ea typeface="Calibri"/>
                <a:cs typeface="Calibri"/>
                <a:sym typeface="Calibri"/>
              </a:rPr>
              <a:t>God is our faithful friend.</a:t>
            </a:r>
            <a:endParaRPr b="1" i="0" sz="30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500"/>
              <a:buFont typeface="Arial"/>
              <a:buNone/>
            </a:pPr>
            <a:r>
              <a:rPr b="1" i="0" lang="en-GB" sz="3000" u="sng" cap="none" strike="noStrike">
                <a:solidFill>
                  <a:schemeClr val="dk1"/>
                </a:solidFill>
                <a:latin typeface="Calibri"/>
                <a:ea typeface="Calibri"/>
                <a:cs typeface="Calibri"/>
                <a:sym typeface="Calibri"/>
              </a:rPr>
              <a:t>All</a:t>
            </a:r>
            <a:r>
              <a:rPr b="1" i="0" lang="en-GB" sz="3000" u="none" cap="none" strike="noStrike">
                <a:solidFill>
                  <a:schemeClr val="dk1"/>
                </a:solidFill>
                <a:latin typeface="Calibri"/>
                <a:ea typeface="Calibri"/>
                <a:cs typeface="Calibri"/>
                <a:sym typeface="Calibri"/>
              </a:rPr>
              <a:t>: We promise to be a faithful friend, just like Him.</a:t>
            </a:r>
            <a:endParaRPr b="1" i="0" sz="30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500"/>
              <a:buFont typeface="Arial"/>
              <a:buNone/>
            </a:pPr>
            <a:r>
              <a:t/>
            </a:r>
            <a:endParaRPr b="1" sz="3000">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500"/>
              <a:buFont typeface="Arial"/>
              <a:buNone/>
            </a:pPr>
            <a:r>
              <a:rPr b="1" lang="en-GB" sz="3000" u="sng">
                <a:solidFill>
                  <a:schemeClr val="dk1"/>
                </a:solidFill>
                <a:latin typeface="Calibri"/>
                <a:ea typeface="Calibri"/>
                <a:cs typeface="Calibri"/>
                <a:sym typeface="Calibri"/>
              </a:rPr>
              <a:t>P&amp;J</a:t>
            </a:r>
            <a:r>
              <a:rPr b="1" lang="en-GB" sz="3000">
                <a:solidFill>
                  <a:schemeClr val="dk1"/>
                </a:solidFill>
                <a:latin typeface="Calibri"/>
                <a:ea typeface="Calibri"/>
                <a:cs typeface="Calibri"/>
                <a:sym typeface="Calibri"/>
              </a:rPr>
              <a:t>: The world may change but God will stay the same.</a:t>
            </a:r>
            <a:endParaRPr b="1" sz="3000">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500"/>
              <a:buFont typeface="Arial"/>
              <a:buNone/>
            </a:pPr>
            <a:r>
              <a:rPr b="1" lang="en-GB" sz="3000" u="sng">
                <a:solidFill>
                  <a:schemeClr val="dk1"/>
                </a:solidFill>
                <a:latin typeface="Calibri"/>
                <a:ea typeface="Calibri"/>
                <a:cs typeface="Calibri"/>
                <a:sym typeface="Calibri"/>
              </a:rPr>
              <a:t>All</a:t>
            </a:r>
            <a:r>
              <a:rPr b="1" lang="en-GB" sz="3000">
                <a:solidFill>
                  <a:schemeClr val="dk1"/>
                </a:solidFill>
                <a:latin typeface="Calibri"/>
                <a:ea typeface="Calibri"/>
                <a:cs typeface="Calibri"/>
                <a:sym typeface="Calibri"/>
              </a:rPr>
              <a:t>:  God’s love for us will last forever.</a:t>
            </a:r>
            <a:endParaRPr b="1" sz="3000">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500"/>
              <a:buFont typeface="Arial"/>
              <a:buNone/>
            </a:pPr>
            <a:r>
              <a:rPr b="1" i="0" lang="en-GB" sz="3000" u="none" cap="none" strike="noStrike">
                <a:solidFill>
                  <a:schemeClr val="dk1"/>
                </a:solidFill>
                <a:latin typeface="Calibri"/>
                <a:ea typeface="Calibri"/>
                <a:cs typeface="Calibri"/>
                <a:sym typeface="Calibri"/>
              </a:rPr>
              <a:t>Amen.</a:t>
            </a:r>
            <a:endParaRPr b="1" i="0" sz="3000" u="none" cap="none" strike="noStrike">
              <a:solidFill>
                <a:srgbClr val="000000"/>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7" name="Shape 447"/>
        <p:cNvGrpSpPr/>
        <p:nvPr/>
      </p:nvGrpSpPr>
      <p:grpSpPr>
        <a:xfrm>
          <a:off x="0" y="0"/>
          <a:ext cx="0" cy="0"/>
          <a:chOff x="0" y="0"/>
          <a:chExt cx="0" cy="0"/>
        </a:xfrm>
      </p:grpSpPr>
      <p:sp>
        <p:nvSpPr>
          <p:cNvPr id="448" name="Google Shape;448;g3236eedd9d2_0_181"/>
          <p:cNvSpPr txBox="1"/>
          <p:nvPr/>
        </p:nvSpPr>
        <p:spPr>
          <a:xfrm>
            <a:off x="2279050" y="135450"/>
            <a:ext cx="4085700" cy="6587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4500"/>
              <a:buFont typeface="Arial"/>
              <a:buNone/>
            </a:pPr>
            <a:r>
              <a:rPr b="1" i="0" lang="en-GB" sz="4500" u="none" cap="none" strike="noStrike">
                <a:solidFill>
                  <a:schemeClr val="dk1"/>
                </a:solidFill>
                <a:latin typeface="Calibri"/>
                <a:ea typeface="Calibri"/>
                <a:cs typeface="Calibri"/>
                <a:sym typeface="Calibri"/>
              </a:rPr>
              <a:t>Litany of Saints</a:t>
            </a:r>
            <a:endParaRPr b="1" i="0" sz="36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3100"/>
              <a:buFont typeface="Arial"/>
              <a:buNone/>
            </a:pPr>
            <a:r>
              <a:rPr b="0" i="0" lang="en-GB" sz="3100" u="none" cap="none" strike="noStrike">
                <a:solidFill>
                  <a:schemeClr val="dk1"/>
                </a:solidFill>
                <a:latin typeface="Calibri"/>
                <a:ea typeface="Calibri"/>
                <a:cs typeface="Calibri"/>
                <a:sym typeface="Calibri"/>
              </a:rPr>
              <a:t>PJ: St. </a:t>
            </a:r>
            <a:endParaRPr b="0" i="0" sz="31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3100"/>
              <a:buFont typeface="Arial"/>
              <a:buNone/>
            </a:pPr>
            <a:r>
              <a:rPr b="0" i="0" lang="en-GB" sz="3100" u="none" cap="none" strike="noStrike">
                <a:solidFill>
                  <a:schemeClr val="dk1"/>
                </a:solidFill>
                <a:latin typeface="Calibri"/>
                <a:ea typeface="Calibri"/>
                <a:cs typeface="Calibri"/>
                <a:sym typeface="Calibri"/>
              </a:rPr>
              <a:t>All: Pray for us</a:t>
            </a:r>
            <a:endParaRPr b="0" i="0" sz="31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3100"/>
              <a:buFont typeface="Arial"/>
              <a:buNone/>
            </a:pPr>
            <a:r>
              <a:t/>
            </a:r>
            <a:endParaRPr b="0" i="0" sz="31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3100"/>
              <a:buFont typeface="Arial"/>
              <a:buNone/>
            </a:pPr>
            <a:r>
              <a:rPr b="0" i="0" lang="en-GB" sz="3100" u="none" cap="none" strike="noStrike">
                <a:solidFill>
                  <a:schemeClr val="dk1"/>
                </a:solidFill>
                <a:latin typeface="Calibri"/>
                <a:ea typeface="Calibri"/>
                <a:cs typeface="Calibri"/>
                <a:sym typeface="Calibri"/>
              </a:rPr>
              <a:t>PJ: St. All: Pray for us</a:t>
            </a:r>
            <a:endParaRPr b="0" i="0" sz="31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3100"/>
              <a:buFont typeface="Arial"/>
              <a:buNone/>
            </a:pPr>
            <a:r>
              <a:t/>
            </a:r>
            <a:endParaRPr b="0" i="0" sz="31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3100"/>
              <a:buFont typeface="Arial"/>
              <a:buNone/>
            </a:pPr>
            <a:r>
              <a:rPr b="0" i="0" lang="en-GB" sz="3100" u="none" cap="none" strike="noStrike">
                <a:solidFill>
                  <a:schemeClr val="dk1"/>
                </a:solidFill>
                <a:latin typeface="Calibri"/>
                <a:ea typeface="Calibri"/>
                <a:cs typeface="Calibri"/>
                <a:sym typeface="Calibri"/>
              </a:rPr>
              <a:t>PJ: St. </a:t>
            </a:r>
            <a:endParaRPr b="0" i="0" sz="31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3100"/>
              <a:buFont typeface="Arial"/>
              <a:buNone/>
            </a:pPr>
            <a:r>
              <a:rPr b="0" i="0" lang="en-GB" sz="3100" u="none" cap="none" strike="noStrike">
                <a:solidFill>
                  <a:schemeClr val="dk1"/>
                </a:solidFill>
                <a:latin typeface="Calibri"/>
                <a:ea typeface="Calibri"/>
                <a:cs typeface="Calibri"/>
                <a:sym typeface="Calibri"/>
              </a:rPr>
              <a:t>All: Pray for us</a:t>
            </a:r>
            <a:endParaRPr b="0" i="0" sz="31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3100"/>
              <a:buFont typeface="Arial"/>
              <a:buNone/>
            </a:pPr>
            <a:r>
              <a:t/>
            </a:r>
            <a:endParaRPr b="0" i="0" sz="31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3100"/>
              <a:buFont typeface="Arial"/>
              <a:buNone/>
            </a:pPr>
            <a:r>
              <a:rPr b="0" i="0" lang="en-GB" sz="3100" u="none" cap="none" strike="noStrike">
                <a:solidFill>
                  <a:schemeClr val="dk1"/>
                </a:solidFill>
                <a:latin typeface="Calibri"/>
                <a:ea typeface="Calibri"/>
                <a:cs typeface="Calibri"/>
                <a:sym typeface="Calibri"/>
              </a:rPr>
              <a:t>PJ: St. </a:t>
            </a:r>
            <a:endParaRPr b="0" i="0" sz="31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3100"/>
              <a:buFont typeface="Arial"/>
              <a:buNone/>
            </a:pPr>
            <a:r>
              <a:rPr b="0" i="0" lang="en-GB" sz="3100" u="none" cap="none" strike="noStrike">
                <a:solidFill>
                  <a:schemeClr val="dk1"/>
                </a:solidFill>
                <a:latin typeface="Calibri"/>
                <a:ea typeface="Calibri"/>
                <a:cs typeface="Calibri"/>
                <a:sym typeface="Calibri"/>
              </a:rPr>
              <a:t>All: Pray for us</a:t>
            </a:r>
            <a:endParaRPr b="0" i="0" sz="31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3100"/>
              <a:buFont typeface="Arial"/>
              <a:buNone/>
            </a:pPr>
            <a:r>
              <a:t/>
            </a:r>
            <a:endParaRPr b="0" i="0" sz="31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100"/>
              <a:buFont typeface="Arial"/>
              <a:buNone/>
            </a:pPr>
            <a:r>
              <a:t/>
            </a:r>
            <a:endParaRPr b="0" i="0" sz="36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600"/>
              <a:buFont typeface="Arial"/>
              <a:buNone/>
            </a:pPr>
            <a:r>
              <a:t/>
            </a:r>
            <a:endParaRPr b="1" i="0" sz="36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600"/>
              <a:buFont typeface="Arial"/>
              <a:buNone/>
            </a:pPr>
            <a:r>
              <a:t/>
            </a:r>
            <a:endParaRPr b="1" i="0" sz="3600" u="none" cap="none" strike="noStrike">
              <a:solidFill>
                <a:schemeClr val="dk1"/>
              </a:solidFill>
              <a:latin typeface="Calibri"/>
              <a:ea typeface="Calibri"/>
              <a:cs typeface="Calibri"/>
              <a:sym typeface="Calibri"/>
            </a:endParaRPr>
          </a:p>
        </p:txBody>
      </p:sp>
      <p:pic>
        <p:nvPicPr>
          <p:cNvPr id="449" name="Google Shape;449;g3236eedd9d2_0_181"/>
          <p:cNvPicPr preferRelativeResize="0"/>
          <p:nvPr/>
        </p:nvPicPr>
        <p:blipFill rotWithShape="1">
          <a:blip r:embed="rId3">
            <a:alphaModFix/>
          </a:blip>
          <a:srcRect b="0" l="0" r="0" t="0"/>
          <a:stretch/>
        </p:blipFill>
        <p:spPr>
          <a:xfrm>
            <a:off x="210600" y="169350"/>
            <a:ext cx="8722790" cy="6553199"/>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3" name="Shape 453"/>
        <p:cNvGrpSpPr/>
        <p:nvPr/>
      </p:nvGrpSpPr>
      <p:grpSpPr>
        <a:xfrm>
          <a:off x="0" y="0"/>
          <a:ext cx="0" cy="0"/>
          <a:chOff x="0" y="0"/>
          <a:chExt cx="0" cy="0"/>
        </a:xfrm>
      </p:grpSpPr>
      <p:sp>
        <p:nvSpPr>
          <p:cNvPr id="454" name="Google Shape;454;p10"/>
          <p:cNvSpPr txBox="1"/>
          <p:nvPr>
            <p:ph type="title"/>
          </p:nvPr>
        </p:nvSpPr>
        <p:spPr>
          <a:xfrm>
            <a:off x="457200" y="58713"/>
            <a:ext cx="82296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lt1"/>
              </a:buClr>
              <a:buSzPts val="4400"/>
              <a:buFont typeface="Calibri"/>
              <a:buNone/>
            </a:pPr>
            <a:r>
              <a:rPr lang="en-GB"/>
              <a:t>We Go Forth</a:t>
            </a:r>
            <a:endParaRPr/>
          </a:p>
        </p:txBody>
      </p:sp>
      <p:pic>
        <p:nvPicPr>
          <p:cNvPr id="455" name="Google Shape;455;p10"/>
          <p:cNvPicPr preferRelativeResize="0"/>
          <p:nvPr>
            <p:ph idx="1" type="body"/>
          </p:nvPr>
        </p:nvPicPr>
        <p:blipFill rotWithShape="1">
          <a:blip r:embed="rId3">
            <a:alphaModFix/>
          </a:blip>
          <a:srcRect b="0" l="0" r="0" t="0"/>
          <a:stretch/>
        </p:blipFill>
        <p:spPr>
          <a:xfrm>
            <a:off x="687850" y="992000"/>
            <a:ext cx="8182500" cy="5761200"/>
          </a:xfrm>
          <a:prstGeom prst="rect">
            <a:avLst/>
          </a:prstGeom>
          <a:noFill/>
          <a:ln>
            <a:noFill/>
          </a:ln>
        </p:spPr>
      </p:pic>
      <p:pic>
        <p:nvPicPr>
          <p:cNvPr id="456" name="Google Shape;456;p10" title="IMG_4433[1].JPG"/>
          <p:cNvPicPr preferRelativeResize="0"/>
          <p:nvPr/>
        </p:nvPicPr>
        <p:blipFill rotWithShape="1">
          <a:blip r:embed="rId4">
            <a:alphaModFix/>
          </a:blip>
          <a:srcRect b="0" l="0" r="0" t="0"/>
          <a:stretch/>
        </p:blipFill>
        <p:spPr>
          <a:xfrm>
            <a:off x="797500" y="2345000"/>
            <a:ext cx="2272650" cy="1532552"/>
          </a:xfrm>
          <a:prstGeom prst="rect">
            <a:avLst/>
          </a:prstGeom>
          <a:noFill/>
          <a:ln>
            <a:noFill/>
          </a:ln>
        </p:spPr>
      </p:pic>
      <p:pic>
        <p:nvPicPr>
          <p:cNvPr id="457" name="Google Shape;457;p10" title="IMG_4433[1].JPG"/>
          <p:cNvPicPr preferRelativeResize="0"/>
          <p:nvPr/>
        </p:nvPicPr>
        <p:blipFill rotWithShape="1">
          <a:blip r:embed="rId4">
            <a:alphaModFix/>
          </a:blip>
          <a:srcRect b="0" l="0" r="0" t="0"/>
          <a:stretch/>
        </p:blipFill>
        <p:spPr>
          <a:xfrm>
            <a:off x="797500" y="5220650"/>
            <a:ext cx="2272650" cy="1532552"/>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1" name="Shape 461"/>
        <p:cNvGrpSpPr/>
        <p:nvPr/>
      </p:nvGrpSpPr>
      <p:grpSpPr>
        <a:xfrm>
          <a:off x="0" y="0"/>
          <a:ext cx="0" cy="0"/>
          <a:chOff x="0" y="0"/>
          <a:chExt cx="0" cy="0"/>
        </a:xfrm>
      </p:grpSpPr>
      <p:sp>
        <p:nvSpPr>
          <p:cNvPr id="462" name="Google Shape;462;g35f9037a3ef_0_18"/>
          <p:cNvSpPr txBox="1"/>
          <p:nvPr>
            <p:ph type="title"/>
          </p:nvPr>
        </p:nvSpPr>
        <p:spPr>
          <a:xfrm>
            <a:off x="371413" y="2480400"/>
            <a:ext cx="8229600" cy="9486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Clr>
                <a:schemeClr val="lt1"/>
              </a:buClr>
              <a:buSzPct val="100000"/>
              <a:buFont typeface="Calibri"/>
              <a:buNone/>
            </a:pPr>
            <a:r>
              <a:t/>
            </a:r>
            <a:endParaRPr/>
          </a:p>
          <a:p>
            <a:pPr indent="0" lvl="0" marL="0" rtl="0" algn="ctr">
              <a:lnSpc>
                <a:spcPct val="100000"/>
              </a:lnSpc>
              <a:spcBef>
                <a:spcPts val="0"/>
              </a:spcBef>
              <a:spcAft>
                <a:spcPts val="0"/>
              </a:spcAft>
              <a:buClr>
                <a:schemeClr val="lt1"/>
              </a:buClr>
              <a:buSzPct val="100000"/>
              <a:buFont typeface="Calibri"/>
              <a:buNone/>
            </a:pPr>
            <a:r>
              <a:rPr lang="en-GB"/>
              <a:t>Thank you for coming to the Celebration of the Word. </a:t>
            </a:r>
            <a:endParaRPr/>
          </a:p>
        </p:txBody>
      </p:sp>
      <p:pic>
        <p:nvPicPr>
          <p:cNvPr id="463" name="Google Shape;463;g35f9037a3ef_0_18"/>
          <p:cNvPicPr preferRelativeResize="0"/>
          <p:nvPr/>
        </p:nvPicPr>
        <p:blipFill rotWithShape="1">
          <a:blip r:embed="rId3">
            <a:alphaModFix/>
          </a:blip>
          <a:srcRect b="0" l="0" r="0" t="0"/>
          <a:stretch/>
        </p:blipFill>
        <p:spPr>
          <a:xfrm>
            <a:off x="3367700" y="4297850"/>
            <a:ext cx="2042975" cy="2042975"/>
          </a:xfrm>
          <a:prstGeom prst="rect">
            <a:avLst/>
          </a:prstGeom>
          <a:noFill/>
          <a:ln>
            <a:noFill/>
          </a:ln>
        </p:spPr>
      </p:pic>
      <p:pic>
        <p:nvPicPr>
          <p:cNvPr id="464" name="Google Shape;464;g35f9037a3ef_0_18"/>
          <p:cNvPicPr preferRelativeResize="0"/>
          <p:nvPr/>
        </p:nvPicPr>
        <p:blipFill rotWithShape="1">
          <a:blip r:embed="rId4">
            <a:alphaModFix/>
          </a:blip>
          <a:srcRect b="0" l="0" r="0" t="0"/>
          <a:stretch/>
        </p:blipFill>
        <p:spPr>
          <a:xfrm>
            <a:off x="3273937" y="747625"/>
            <a:ext cx="1975175" cy="196272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8" name="Shape 468"/>
        <p:cNvGrpSpPr/>
        <p:nvPr/>
      </p:nvGrpSpPr>
      <p:grpSpPr>
        <a:xfrm>
          <a:off x="0" y="0"/>
          <a:ext cx="0" cy="0"/>
          <a:chOff x="0" y="0"/>
          <a:chExt cx="0" cy="0"/>
        </a:xfrm>
      </p:grpSpPr>
      <p:sp>
        <p:nvSpPr>
          <p:cNvPr id="469" name="Google Shape;469;g3a2f67856bb_0_32"/>
          <p:cNvSpPr txBox="1"/>
          <p:nvPr>
            <p:ph type="ctrTitle"/>
          </p:nvPr>
        </p:nvSpPr>
        <p:spPr>
          <a:xfrm>
            <a:off x="546963" y="742150"/>
            <a:ext cx="6981000" cy="16464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Clr>
                <a:schemeClr val="accent1"/>
              </a:buClr>
              <a:buSzPts val="4000"/>
              <a:buFont typeface="Trebuchet MS"/>
              <a:buNone/>
            </a:pPr>
            <a:r>
              <a:rPr lang="en-GB" sz="4000"/>
              <a:t>St Edmund Of Abingdon </a:t>
            </a:r>
            <a:br>
              <a:rPr lang="en-GB" sz="4000"/>
            </a:br>
            <a:r>
              <a:rPr lang="en-GB" sz="4000"/>
              <a:t>(1175-1240)</a:t>
            </a:r>
            <a:endParaRPr sz="4000"/>
          </a:p>
        </p:txBody>
      </p:sp>
      <p:pic>
        <p:nvPicPr>
          <p:cNvPr descr="St Edmund Rich | Roman Catholic Church of St Edmund" id="470" name="Google Shape;470;g3a2f67856bb_0_32"/>
          <p:cNvPicPr preferRelativeResize="0"/>
          <p:nvPr/>
        </p:nvPicPr>
        <p:blipFill rotWithShape="1">
          <a:blip r:embed="rId3">
            <a:alphaModFix/>
          </a:blip>
          <a:srcRect b="0" l="344" r="4071" t="0"/>
          <a:stretch/>
        </p:blipFill>
        <p:spPr>
          <a:xfrm>
            <a:off x="848876" y="2077577"/>
            <a:ext cx="2680875" cy="4184651"/>
          </a:xfrm>
          <a:prstGeom prst="rect">
            <a:avLst/>
          </a:prstGeom>
          <a:noFill/>
          <a:ln cap="flat" cmpd="thickThin" w="57150">
            <a:solidFill>
              <a:srgbClr val="7F7F7F"/>
            </a:solidFill>
            <a:prstDash val="solid"/>
            <a:miter lim="800000"/>
            <a:headEnd len="sm" w="sm" type="none"/>
            <a:tailEnd len="sm" w="sm" type="none"/>
          </a:ln>
        </p:spPr>
      </p:pic>
      <p:pic>
        <p:nvPicPr>
          <p:cNvPr id="471" name="Google Shape;471;g3a2f67856bb_0_32"/>
          <p:cNvPicPr preferRelativeResize="0"/>
          <p:nvPr/>
        </p:nvPicPr>
        <p:blipFill>
          <a:blip r:embed="rId4">
            <a:alphaModFix/>
          </a:blip>
          <a:stretch>
            <a:fillRect/>
          </a:stretch>
        </p:blipFill>
        <p:spPr>
          <a:xfrm>
            <a:off x="699488" y="1935176"/>
            <a:ext cx="2979648" cy="4469449"/>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75" name="Shape 475"/>
        <p:cNvGrpSpPr/>
        <p:nvPr/>
      </p:nvGrpSpPr>
      <p:grpSpPr>
        <a:xfrm>
          <a:off x="0" y="0"/>
          <a:ext cx="0" cy="0"/>
          <a:chOff x="0" y="0"/>
          <a:chExt cx="0" cy="0"/>
        </a:xfrm>
      </p:grpSpPr>
      <p:sp>
        <p:nvSpPr>
          <p:cNvPr id="476" name="Google Shape;476;g3a2f67856bb_0_612"/>
          <p:cNvSpPr/>
          <p:nvPr/>
        </p:nvSpPr>
        <p:spPr>
          <a:xfrm>
            <a:off x="0" y="0"/>
            <a:ext cx="9144000" cy="6858000"/>
          </a:xfrm>
          <a:prstGeom prst="rect">
            <a:avLst/>
          </a:prstGeom>
          <a:blipFill rotWithShape="1">
            <a:blip r:embed="rId3">
              <a:alphaModFix/>
            </a:blip>
            <a:stretch>
              <a:fillRect b="0" l="0" r="0" t="0"/>
            </a:stretch>
          </a:blipFill>
          <a:ln cap="flat" cmpd="sng" w="15875">
            <a:solidFill>
              <a:srgbClr val="9E813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Garamond"/>
              <a:buNone/>
            </a:pPr>
            <a:r>
              <a:t/>
            </a:r>
            <a:endParaRPr b="0" i="0" sz="1800" u="none" cap="none" strike="noStrike">
              <a:solidFill>
                <a:srgbClr val="FFFFFF"/>
              </a:solidFill>
              <a:latin typeface="Garamond"/>
              <a:ea typeface="Garamond"/>
              <a:cs typeface="Garamond"/>
              <a:sym typeface="Garamond"/>
            </a:endParaRPr>
          </a:p>
        </p:txBody>
      </p:sp>
      <p:pic>
        <p:nvPicPr>
          <p:cNvPr id="477" name="Google Shape;477;g3a2f67856bb_0_612"/>
          <p:cNvPicPr preferRelativeResize="0"/>
          <p:nvPr/>
        </p:nvPicPr>
        <p:blipFill rotWithShape="1">
          <a:blip r:embed="rId4">
            <a:alphaModFix/>
          </a:blip>
          <a:srcRect b="0" l="0" r="0" t="0"/>
          <a:stretch/>
        </p:blipFill>
        <p:spPr>
          <a:xfrm>
            <a:off x="0" y="0"/>
            <a:ext cx="9141624" cy="6663449"/>
          </a:xfrm>
          <a:prstGeom prst="rect">
            <a:avLst/>
          </a:prstGeom>
          <a:noFill/>
          <a:ln>
            <a:noFill/>
          </a:ln>
        </p:spPr>
      </p:pic>
      <p:sp>
        <p:nvSpPr>
          <p:cNvPr id="478" name="Google Shape;478;g3a2f67856bb_0_612"/>
          <p:cNvSpPr txBox="1"/>
          <p:nvPr/>
        </p:nvSpPr>
        <p:spPr>
          <a:xfrm>
            <a:off x="971552" y="982132"/>
            <a:ext cx="7200900" cy="1303800"/>
          </a:xfrm>
          <a:prstGeom prst="rect">
            <a:avLst/>
          </a:prstGeom>
          <a:noFill/>
          <a:ln>
            <a:noFill/>
          </a:ln>
        </p:spPr>
        <p:txBody>
          <a:bodyPr anchorCtr="0" anchor="ctr" bIns="45700" lIns="91425" spcFirstLastPara="1" rIns="91425" wrap="square" tIns="45700">
            <a:normAutofit lnSpcReduction="10000"/>
          </a:bodyPr>
          <a:lstStyle/>
          <a:p>
            <a:pPr indent="0" lvl="0" marL="0" marR="0" rtl="0" algn="ctr">
              <a:spcBef>
                <a:spcPts val="0"/>
              </a:spcBef>
              <a:spcAft>
                <a:spcPts val="0"/>
              </a:spcAft>
              <a:buNone/>
            </a:pPr>
            <a:r>
              <a:rPr b="0" i="0" lang="en-GB" sz="4400" u="none" cap="none" strike="noStrike">
                <a:solidFill>
                  <a:srgbClr val="262626"/>
                </a:solidFill>
                <a:latin typeface="Garamond"/>
                <a:ea typeface="Garamond"/>
                <a:cs typeface="Garamond"/>
                <a:sym typeface="Garamond"/>
              </a:rPr>
              <a:t>The patron of our school and church </a:t>
            </a:r>
            <a:endParaRPr/>
          </a:p>
        </p:txBody>
      </p:sp>
      <p:cxnSp>
        <p:nvCxnSpPr>
          <p:cNvPr id="479" name="Google Shape;479;g3a2f67856bb_0_612"/>
          <p:cNvCxnSpPr/>
          <p:nvPr/>
        </p:nvCxnSpPr>
        <p:spPr>
          <a:xfrm>
            <a:off x="1112282" y="2400639"/>
            <a:ext cx="6955500" cy="0"/>
          </a:xfrm>
          <a:prstGeom prst="straightConnector1">
            <a:avLst/>
          </a:prstGeom>
          <a:noFill/>
          <a:ln cap="flat" cmpd="sng" w="15875">
            <a:solidFill>
              <a:schemeClr val="accent1"/>
            </a:solidFill>
            <a:prstDash val="solid"/>
            <a:round/>
            <a:headEnd len="sm" w="sm" type="none"/>
            <a:tailEnd len="sm" w="sm" type="none"/>
          </a:ln>
        </p:spPr>
      </p:cxnSp>
      <p:sp>
        <p:nvSpPr>
          <p:cNvPr id="480" name="Google Shape;480;g3a2f67856bb_0_612"/>
          <p:cNvSpPr txBox="1"/>
          <p:nvPr>
            <p:ph idx="1" type="body"/>
          </p:nvPr>
        </p:nvSpPr>
        <p:spPr>
          <a:xfrm>
            <a:off x="971551" y="2556932"/>
            <a:ext cx="7200900" cy="3318900"/>
          </a:xfrm>
          <a:prstGeom prst="rect">
            <a:avLst/>
          </a:prstGeom>
          <a:noFill/>
          <a:ln>
            <a:noFill/>
          </a:ln>
        </p:spPr>
        <p:txBody>
          <a:bodyPr anchorCtr="0" anchor="t" bIns="45700" lIns="91425" spcFirstLastPara="1" rIns="91425" wrap="square" tIns="45700">
            <a:noAutofit/>
          </a:bodyPr>
          <a:lstStyle/>
          <a:p>
            <a:pPr indent="-317500" lvl="0" marL="285750" rtl="0" algn="l">
              <a:lnSpc>
                <a:spcPct val="80000"/>
              </a:lnSpc>
              <a:spcBef>
                <a:spcPts val="0"/>
              </a:spcBef>
              <a:spcAft>
                <a:spcPts val="0"/>
              </a:spcAft>
              <a:buSzPts val="3030"/>
              <a:buChar char="•"/>
            </a:pPr>
            <a:r>
              <a:rPr lang="en-GB" sz="2700"/>
              <a:t>Edmund is known as Edmund of Abingdon because he was born in Abingdon, near Oxford, in 1175. </a:t>
            </a:r>
            <a:endParaRPr sz="2700"/>
          </a:p>
          <a:p>
            <a:pPr indent="-296545" lvl="0" marL="285750" rtl="0" algn="l">
              <a:lnSpc>
                <a:spcPct val="80000"/>
              </a:lnSpc>
              <a:spcBef>
                <a:spcPts val="0"/>
              </a:spcBef>
              <a:spcAft>
                <a:spcPts val="0"/>
              </a:spcAft>
              <a:buSzPts val="2700"/>
              <a:buChar char="•"/>
            </a:pPr>
            <a:r>
              <a:t/>
            </a:r>
            <a:endParaRPr sz="2700"/>
          </a:p>
          <a:p>
            <a:pPr indent="-317500" lvl="0" marL="285750" rtl="0" algn="l">
              <a:lnSpc>
                <a:spcPct val="80000"/>
              </a:lnSpc>
              <a:spcBef>
                <a:spcPts val="1040"/>
              </a:spcBef>
              <a:spcAft>
                <a:spcPts val="0"/>
              </a:spcAft>
              <a:buSzPts val="3030"/>
              <a:buChar char="•"/>
            </a:pPr>
            <a:r>
              <a:rPr lang="en-GB" sz="2700"/>
              <a:t>When he was about sixteen, Edmund’s mum sent him, with his brother Robert, to university in Paris.  Mabel was a strong influence in Edmund’s life and taught him to pray. </a:t>
            </a:r>
            <a:endParaRPr sz="290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3" name="Shape 323"/>
        <p:cNvGrpSpPr/>
        <p:nvPr/>
      </p:nvGrpSpPr>
      <p:grpSpPr>
        <a:xfrm>
          <a:off x="0" y="0"/>
          <a:ext cx="0" cy="0"/>
          <a:chOff x="0" y="0"/>
          <a:chExt cx="0" cy="0"/>
        </a:xfrm>
      </p:grpSpPr>
      <p:pic>
        <p:nvPicPr>
          <p:cNvPr id="324" name="Google Shape;324;g295c50b3250_0_0"/>
          <p:cNvPicPr preferRelativeResize="0"/>
          <p:nvPr/>
        </p:nvPicPr>
        <p:blipFill rotWithShape="1">
          <a:blip r:embed="rId3">
            <a:alphaModFix/>
          </a:blip>
          <a:srcRect b="0" l="0" r="0" t="0"/>
          <a:stretch/>
        </p:blipFill>
        <p:spPr>
          <a:xfrm>
            <a:off x="3824200" y="2101475"/>
            <a:ext cx="2373701" cy="2373701"/>
          </a:xfrm>
          <a:prstGeom prst="rect">
            <a:avLst/>
          </a:prstGeom>
          <a:noFill/>
          <a:ln>
            <a:noFill/>
          </a:ln>
        </p:spPr>
      </p:pic>
      <p:pic>
        <p:nvPicPr>
          <p:cNvPr id="325" name="Google Shape;325;g295c50b3250_0_0"/>
          <p:cNvPicPr preferRelativeResize="0"/>
          <p:nvPr/>
        </p:nvPicPr>
        <p:blipFill rotWithShape="1">
          <a:blip r:embed="rId4">
            <a:alphaModFix/>
          </a:blip>
          <a:srcRect b="0" l="0" r="0" t="0"/>
          <a:stretch/>
        </p:blipFill>
        <p:spPr>
          <a:xfrm>
            <a:off x="2138688" y="52850"/>
            <a:ext cx="5003700" cy="1058550"/>
          </a:xfrm>
          <a:prstGeom prst="rect">
            <a:avLst/>
          </a:prstGeom>
          <a:noFill/>
          <a:ln>
            <a:noFill/>
          </a:ln>
        </p:spPr>
      </p:pic>
      <p:sp>
        <p:nvSpPr>
          <p:cNvPr id="326" name="Google Shape;326;g295c50b3250_0_0"/>
          <p:cNvSpPr/>
          <p:nvPr/>
        </p:nvSpPr>
        <p:spPr>
          <a:xfrm>
            <a:off x="718000" y="5781425"/>
            <a:ext cx="7845101" cy="910950"/>
          </a:xfrm>
          <a:prstGeom prst="rect">
            <a:avLst/>
          </a:prstGeom>
        </p:spPr>
        <p:txBody>
          <a:bodyPr>
            <a:prstTxWarp prst="textPlain"/>
          </a:bodyPr>
          <a:lstStyle/>
          <a:p>
            <a:pPr lvl="0" algn="ctr"/>
            <a:r>
              <a:rPr b="1" i="0">
                <a:ln cap="flat" cmpd="sng" w="9525">
                  <a:solidFill>
                    <a:srgbClr val="ED7D31"/>
                  </a:solidFill>
                  <a:prstDash val="solid"/>
                  <a:round/>
                  <a:headEnd len="sm" w="sm" type="none"/>
                  <a:tailEnd len="sm" w="sm" type="none"/>
                </a:ln>
                <a:solidFill>
                  <a:srgbClr val="FF0000"/>
                </a:solidFill>
                <a:latin typeface="Calibri"/>
              </a:rPr>
              <a:t>Through Christ We Learn</a:t>
            </a:r>
          </a:p>
        </p:txBody>
      </p:sp>
      <p:pic>
        <p:nvPicPr>
          <p:cNvPr id="327" name="Google Shape;327;g295c50b3250_0_0"/>
          <p:cNvPicPr preferRelativeResize="0"/>
          <p:nvPr/>
        </p:nvPicPr>
        <p:blipFill rotWithShape="1">
          <a:blip r:embed="rId5">
            <a:alphaModFix/>
          </a:blip>
          <a:srcRect b="24417" l="0" r="0" t="0"/>
          <a:stretch/>
        </p:blipFill>
        <p:spPr>
          <a:xfrm>
            <a:off x="2762675" y="1176426"/>
            <a:ext cx="3903726" cy="44256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84" name="Shape 484"/>
        <p:cNvGrpSpPr/>
        <p:nvPr/>
      </p:nvGrpSpPr>
      <p:grpSpPr>
        <a:xfrm>
          <a:off x="0" y="0"/>
          <a:ext cx="0" cy="0"/>
          <a:chOff x="0" y="0"/>
          <a:chExt cx="0" cy="0"/>
        </a:xfrm>
      </p:grpSpPr>
      <p:sp>
        <p:nvSpPr>
          <p:cNvPr id="485" name="Google Shape;485;g3a2f67856bb_0_918"/>
          <p:cNvSpPr/>
          <p:nvPr/>
        </p:nvSpPr>
        <p:spPr>
          <a:xfrm>
            <a:off x="0" y="0"/>
            <a:ext cx="9141900" cy="6858000"/>
          </a:xfrm>
          <a:prstGeom prst="rect">
            <a:avLst/>
          </a:prstGeom>
          <a:blipFill rotWithShape="1">
            <a:blip r:embed="rId3">
              <a:alphaModFix/>
            </a:blip>
            <a:stretch>
              <a:fillRect b="0" l="0" r="0" t="0"/>
            </a:stretch>
          </a:blip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Garamond"/>
              <a:ea typeface="Garamond"/>
              <a:cs typeface="Garamond"/>
              <a:sym typeface="Garamond"/>
            </a:endParaRPr>
          </a:p>
        </p:txBody>
      </p:sp>
      <p:grpSp>
        <p:nvGrpSpPr>
          <p:cNvPr id="486" name="Google Shape;486;g3a2f67856bb_0_918"/>
          <p:cNvGrpSpPr/>
          <p:nvPr/>
        </p:nvGrpSpPr>
        <p:grpSpPr>
          <a:xfrm>
            <a:off x="0" y="0"/>
            <a:ext cx="9172472" cy="6856215"/>
            <a:chOff x="-15736" y="0"/>
            <a:chExt cx="12229962" cy="6856215"/>
          </a:xfrm>
        </p:grpSpPr>
        <p:pic>
          <p:nvPicPr>
            <p:cNvPr id="487" name="Google Shape;487;g3a2f67856bb_0_918"/>
            <p:cNvPicPr preferRelativeResize="0"/>
            <p:nvPr/>
          </p:nvPicPr>
          <p:blipFill rotWithShape="1">
            <a:blip r:embed="rId4">
              <a:alphaModFix/>
            </a:blip>
            <a:srcRect b="0" l="0" r="0" t="0"/>
            <a:stretch/>
          </p:blipFill>
          <p:spPr>
            <a:xfrm>
              <a:off x="0" y="0"/>
              <a:ext cx="12188827" cy="6856215"/>
            </a:xfrm>
            <a:prstGeom prst="rect">
              <a:avLst/>
            </a:prstGeom>
            <a:noFill/>
            <a:ln>
              <a:noFill/>
            </a:ln>
          </p:spPr>
        </p:pic>
        <p:sp>
          <p:nvSpPr>
            <p:cNvPr id="488" name="Google Shape;488;g3a2f67856bb_0_918"/>
            <p:cNvSpPr/>
            <p:nvPr/>
          </p:nvSpPr>
          <p:spPr>
            <a:xfrm>
              <a:off x="608012" y="609600"/>
              <a:ext cx="10972800" cy="5638800"/>
            </a:xfrm>
            <a:prstGeom prst="rect">
              <a:avLst/>
            </a:prstGeom>
            <a:noFill/>
            <a:ln cap="flat" cmpd="sng" w="15875">
              <a:solidFill>
                <a:schemeClr val="accen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89" name="Google Shape;489;g3a2f67856bb_0_918"/>
            <p:cNvPicPr preferRelativeResize="0"/>
            <p:nvPr/>
          </p:nvPicPr>
          <p:blipFill rotWithShape="1">
            <a:blip r:embed="rId5">
              <a:alphaModFix/>
            </a:blip>
            <a:srcRect b="0" l="0" r="0" t="0"/>
            <a:stretch/>
          </p:blipFill>
          <p:spPr>
            <a:xfrm>
              <a:off x="-15736" y="3153832"/>
              <a:ext cx="777240" cy="606425"/>
            </a:xfrm>
            <a:prstGeom prst="rect">
              <a:avLst/>
            </a:prstGeom>
            <a:noFill/>
            <a:ln>
              <a:noFill/>
            </a:ln>
          </p:spPr>
        </p:pic>
        <p:pic>
          <p:nvPicPr>
            <p:cNvPr id="490" name="Google Shape;490;g3a2f67856bb_0_918"/>
            <p:cNvPicPr preferRelativeResize="0"/>
            <p:nvPr/>
          </p:nvPicPr>
          <p:blipFill rotWithShape="1">
            <a:blip r:embed="rId5">
              <a:alphaModFix/>
            </a:blip>
            <a:srcRect b="0" l="0" r="0" t="0"/>
            <a:stretch/>
          </p:blipFill>
          <p:spPr>
            <a:xfrm>
              <a:off x="11436986" y="3153832"/>
              <a:ext cx="777240" cy="606425"/>
            </a:xfrm>
            <a:prstGeom prst="rect">
              <a:avLst/>
            </a:prstGeom>
            <a:noFill/>
            <a:ln>
              <a:noFill/>
            </a:ln>
          </p:spPr>
        </p:pic>
      </p:grpSp>
      <p:sp>
        <p:nvSpPr>
          <p:cNvPr id="491" name="Google Shape;491;g3a2f67856bb_0_918"/>
          <p:cNvSpPr txBox="1"/>
          <p:nvPr>
            <p:ph type="title"/>
          </p:nvPr>
        </p:nvSpPr>
        <p:spPr>
          <a:xfrm>
            <a:off x="3469881" y="982132"/>
            <a:ext cx="4702500" cy="1303800"/>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Clr>
                <a:srgbClr val="262626"/>
              </a:buClr>
              <a:buSzPct val="100000"/>
              <a:buFont typeface="Garamond"/>
              <a:buNone/>
            </a:pPr>
            <a:r>
              <a:rPr lang="en-GB"/>
              <a:t>Edmund, the professor</a:t>
            </a:r>
            <a:endParaRPr/>
          </a:p>
        </p:txBody>
      </p:sp>
      <p:sp>
        <p:nvSpPr>
          <p:cNvPr id="492" name="Google Shape;492;g3a2f67856bb_0_918"/>
          <p:cNvSpPr/>
          <p:nvPr/>
        </p:nvSpPr>
        <p:spPr>
          <a:xfrm>
            <a:off x="819483" y="1092200"/>
            <a:ext cx="2294400" cy="4515000"/>
          </a:xfrm>
          <a:prstGeom prst="rect">
            <a:avLst/>
          </a:prstGeom>
          <a:solidFill>
            <a:schemeClr val="lt1"/>
          </a:solidFill>
          <a:ln cap="flat" cmpd="thickThin" w="57150">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Garamond"/>
              <a:ea typeface="Garamond"/>
              <a:cs typeface="Garamond"/>
              <a:sym typeface="Garamond"/>
            </a:endParaRPr>
          </a:p>
        </p:txBody>
      </p:sp>
      <p:pic>
        <p:nvPicPr>
          <p:cNvPr descr="A képen szöveg, könyv, fénykép, férfi látható&#10;&#10;Automatikusan generált leírás" id="493" name="Google Shape;493;g3a2f67856bb_0_918"/>
          <p:cNvPicPr preferRelativeResize="0"/>
          <p:nvPr/>
        </p:nvPicPr>
        <p:blipFill rotWithShape="1">
          <a:blip r:embed="rId6">
            <a:alphaModFix/>
          </a:blip>
          <a:srcRect b="0" l="11676" r="9484" t="0"/>
          <a:stretch/>
        </p:blipFill>
        <p:spPr>
          <a:xfrm>
            <a:off x="1059512" y="1410208"/>
            <a:ext cx="1825344" cy="3858778"/>
          </a:xfrm>
          <a:prstGeom prst="rect">
            <a:avLst/>
          </a:prstGeom>
          <a:noFill/>
          <a:ln>
            <a:noFill/>
          </a:ln>
        </p:spPr>
      </p:pic>
      <p:cxnSp>
        <p:nvCxnSpPr>
          <p:cNvPr id="494" name="Google Shape;494;g3a2f67856bb_0_918"/>
          <p:cNvCxnSpPr/>
          <p:nvPr/>
        </p:nvCxnSpPr>
        <p:spPr>
          <a:xfrm>
            <a:off x="3469881" y="2400639"/>
            <a:ext cx="4702500" cy="0"/>
          </a:xfrm>
          <a:prstGeom prst="straightConnector1">
            <a:avLst/>
          </a:prstGeom>
          <a:noFill/>
          <a:ln cap="flat" cmpd="sng" w="15875">
            <a:solidFill>
              <a:schemeClr val="accent1"/>
            </a:solidFill>
            <a:prstDash val="solid"/>
            <a:round/>
            <a:headEnd len="sm" w="sm" type="none"/>
            <a:tailEnd len="sm" w="sm" type="none"/>
          </a:ln>
        </p:spPr>
      </p:cxnSp>
      <p:sp>
        <p:nvSpPr>
          <p:cNvPr id="495" name="Google Shape;495;g3a2f67856bb_0_918"/>
          <p:cNvSpPr txBox="1"/>
          <p:nvPr>
            <p:ph idx="1" type="body"/>
          </p:nvPr>
        </p:nvSpPr>
        <p:spPr>
          <a:xfrm>
            <a:off x="3279600" y="2400650"/>
            <a:ext cx="5565600" cy="3714900"/>
          </a:xfrm>
          <a:prstGeom prst="rect">
            <a:avLst/>
          </a:prstGeom>
          <a:noFill/>
          <a:ln>
            <a:noFill/>
          </a:ln>
        </p:spPr>
        <p:txBody>
          <a:bodyPr anchorCtr="0" anchor="t" bIns="45700" lIns="91425" spcFirstLastPara="1" rIns="91425" wrap="square" tIns="45700">
            <a:noAutofit/>
          </a:bodyPr>
          <a:lstStyle/>
          <a:p>
            <a:pPr indent="0" lvl="0" marL="0" rtl="0" algn="l">
              <a:lnSpc>
                <a:spcPct val="70000"/>
              </a:lnSpc>
              <a:spcBef>
                <a:spcPts val="0"/>
              </a:spcBef>
              <a:spcAft>
                <a:spcPts val="0"/>
              </a:spcAft>
              <a:buNone/>
            </a:pPr>
            <a:r>
              <a:t/>
            </a:r>
            <a:endParaRPr sz="2420"/>
          </a:p>
          <a:p>
            <a:pPr indent="-295370" lvl="0" marL="285750" rtl="0" algn="l">
              <a:lnSpc>
                <a:spcPct val="70000"/>
              </a:lnSpc>
              <a:spcBef>
                <a:spcPts val="1042"/>
              </a:spcBef>
              <a:spcAft>
                <a:spcPts val="0"/>
              </a:spcAft>
              <a:buSzPts val="2693"/>
              <a:buChar char="•"/>
            </a:pPr>
            <a:r>
              <a:rPr lang="en-GB" sz="2420"/>
              <a:t>He taught Latin and Maths at Oxford University.  </a:t>
            </a:r>
            <a:endParaRPr sz="2420"/>
          </a:p>
          <a:p>
            <a:pPr indent="-295370" lvl="0" marL="285750" rtl="0" algn="l">
              <a:lnSpc>
                <a:spcPct val="70000"/>
              </a:lnSpc>
              <a:spcBef>
                <a:spcPts val="1042"/>
              </a:spcBef>
              <a:spcAft>
                <a:spcPts val="0"/>
              </a:spcAft>
              <a:buSzPts val="2693"/>
              <a:buChar char="•"/>
            </a:pPr>
            <a:r>
              <a:rPr lang="en-GB" sz="2420"/>
              <a:t>Edmund taught for six years, and then he had a dream about his mother</a:t>
            </a:r>
            <a:r>
              <a:rPr lang="en-GB" sz="2420"/>
              <a:t>, </a:t>
            </a:r>
            <a:r>
              <a:rPr lang="en-GB" sz="2420"/>
              <a:t> which he interpreted as a message to turn to more serious studies.  So he went back to Paris and studied theology, became a priest and taught Theology at Oxford. </a:t>
            </a:r>
            <a:endParaRPr sz="2280"/>
          </a:p>
          <a:p>
            <a:pPr indent="-167814" lvl="0" marL="285750" rtl="0" algn="l">
              <a:lnSpc>
                <a:spcPct val="70000"/>
              </a:lnSpc>
              <a:spcBef>
                <a:spcPts val="923"/>
              </a:spcBef>
              <a:spcAft>
                <a:spcPts val="0"/>
              </a:spcAft>
              <a:buSzPts val="1530"/>
              <a:buNone/>
            </a:pPr>
            <a:r>
              <a:t/>
            </a:r>
            <a:endParaRPr sz="1530"/>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9" name="Shape 499"/>
        <p:cNvGrpSpPr/>
        <p:nvPr/>
      </p:nvGrpSpPr>
      <p:grpSpPr>
        <a:xfrm>
          <a:off x="0" y="0"/>
          <a:ext cx="0" cy="0"/>
          <a:chOff x="0" y="0"/>
          <a:chExt cx="0" cy="0"/>
        </a:xfrm>
      </p:grpSpPr>
      <p:sp>
        <p:nvSpPr>
          <p:cNvPr id="500" name="Google Shape;500;g3a2f67856bb_0_1241"/>
          <p:cNvSpPr txBox="1"/>
          <p:nvPr>
            <p:ph type="title"/>
          </p:nvPr>
        </p:nvSpPr>
        <p:spPr>
          <a:xfrm>
            <a:off x="728664" y="982132"/>
            <a:ext cx="5400600" cy="1303800"/>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Clr>
                <a:srgbClr val="262626"/>
              </a:buClr>
              <a:buSzPct val="100000"/>
              <a:buFont typeface="Garamond"/>
              <a:buNone/>
            </a:pPr>
            <a:r>
              <a:rPr lang="en-GB"/>
              <a:t>Archbishop of Canterbury</a:t>
            </a:r>
            <a:endParaRPr/>
          </a:p>
        </p:txBody>
      </p:sp>
      <p:sp>
        <p:nvSpPr>
          <p:cNvPr id="501" name="Google Shape;501;g3a2f67856bb_0_1241"/>
          <p:cNvSpPr txBox="1"/>
          <p:nvPr>
            <p:ph idx="1" type="body"/>
          </p:nvPr>
        </p:nvSpPr>
        <p:spPr>
          <a:xfrm>
            <a:off x="1367627" y="2820379"/>
            <a:ext cx="7198500" cy="3310200"/>
          </a:xfrm>
          <a:prstGeom prst="rect">
            <a:avLst/>
          </a:prstGeom>
          <a:noFill/>
          <a:ln>
            <a:noFill/>
          </a:ln>
        </p:spPr>
        <p:txBody>
          <a:bodyPr anchorCtr="0" anchor="t" bIns="45700" lIns="91425" spcFirstLastPara="1" rIns="91425" wrap="square" tIns="45700">
            <a:normAutofit lnSpcReduction="10000"/>
          </a:bodyPr>
          <a:lstStyle/>
          <a:p>
            <a:pPr indent="-285750" lvl="0" marL="285750" rtl="0" algn="l">
              <a:spcBef>
                <a:spcPts val="0"/>
              </a:spcBef>
              <a:spcAft>
                <a:spcPts val="0"/>
              </a:spcAft>
              <a:buSzPts val="2760"/>
              <a:buChar char="•"/>
            </a:pPr>
            <a:r>
              <a:rPr lang="en-GB"/>
              <a:t>Edmund is known as a peacemaker.  </a:t>
            </a:r>
            <a:endParaRPr/>
          </a:p>
          <a:p>
            <a:pPr indent="-285750" lvl="0" marL="285750" rtl="0" algn="l">
              <a:spcBef>
                <a:spcPts val="1080"/>
              </a:spcBef>
              <a:spcAft>
                <a:spcPts val="0"/>
              </a:spcAft>
              <a:buSzPts val="2760"/>
              <a:buChar char="•"/>
            </a:pPr>
            <a:r>
              <a:rPr lang="en-GB"/>
              <a:t>In 1233, England was on the verge of a civil war.  Edmund went to confront the King and plead for peace.  </a:t>
            </a:r>
            <a:br>
              <a:rPr lang="en-GB"/>
            </a:br>
            <a:r>
              <a:rPr lang="en-GB"/>
              <a:t>The King had listened to Edmund, and a civil war was avoided.  </a:t>
            </a:r>
            <a:endParaRPr/>
          </a:p>
          <a:p>
            <a:pPr indent="-285750" lvl="0" marL="285750" rtl="0" algn="l">
              <a:spcBef>
                <a:spcPts val="1080"/>
              </a:spcBef>
              <a:spcAft>
                <a:spcPts val="0"/>
              </a:spcAft>
              <a:buSzPts val="2760"/>
              <a:buChar char="•"/>
            </a:pPr>
            <a:r>
              <a:rPr lang="en-GB"/>
              <a:t>In 1234 Pope Gregory IX made Edmund Archbishop of Canterbury.</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5" name="Shape 505"/>
        <p:cNvGrpSpPr/>
        <p:nvPr/>
      </p:nvGrpSpPr>
      <p:grpSpPr>
        <a:xfrm>
          <a:off x="0" y="0"/>
          <a:ext cx="0" cy="0"/>
          <a:chOff x="0" y="0"/>
          <a:chExt cx="0" cy="0"/>
        </a:xfrm>
      </p:grpSpPr>
      <p:sp>
        <p:nvSpPr>
          <p:cNvPr id="506" name="Google Shape;506;g3a2f67856bb_0_1388"/>
          <p:cNvSpPr txBox="1"/>
          <p:nvPr>
            <p:ph type="title"/>
          </p:nvPr>
        </p:nvSpPr>
        <p:spPr>
          <a:xfrm>
            <a:off x="728664" y="982132"/>
            <a:ext cx="5400600" cy="13038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rgbClr val="262626"/>
              </a:buClr>
              <a:buSzPts val="4400"/>
              <a:buFont typeface="Garamond"/>
              <a:buNone/>
            </a:pPr>
            <a:r>
              <a:rPr lang="en-GB"/>
              <a:t>He became a Saint...</a:t>
            </a:r>
            <a:endParaRPr/>
          </a:p>
        </p:txBody>
      </p:sp>
      <p:sp>
        <p:nvSpPr>
          <p:cNvPr id="507" name="Google Shape;507;g3a2f67856bb_0_1388"/>
          <p:cNvSpPr txBox="1"/>
          <p:nvPr>
            <p:ph idx="1" type="body"/>
          </p:nvPr>
        </p:nvSpPr>
        <p:spPr>
          <a:xfrm>
            <a:off x="728680" y="2556925"/>
            <a:ext cx="7637100" cy="3318900"/>
          </a:xfrm>
          <a:prstGeom prst="rect">
            <a:avLst/>
          </a:prstGeom>
          <a:noFill/>
          <a:ln>
            <a:noFill/>
          </a:ln>
        </p:spPr>
        <p:txBody>
          <a:bodyPr anchorCtr="0" anchor="t" bIns="45700" lIns="91425" spcFirstLastPara="1" rIns="91425" wrap="square" tIns="45700">
            <a:normAutofit/>
          </a:bodyPr>
          <a:lstStyle/>
          <a:p>
            <a:pPr indent="-110490" lvl="0" marL="285750" rtl="0" algn="l">
              <a:spcBef>
                <a:spcPts val="0"/>
              </a:spcBef>
              <a:spcAft>
                <a:spcPts val="0"/>
              </a:spcAft>
              <a:buSzPts val="2760"/>
              <a:buNone/>
            </a:pPr>
            <a:r>
              <a:t/>
            </a:r>
            <a:endParaRPr/>
          </a:p>
          <a:p>
            <a:pPr indent="-285750" lvl="0" marL="285750" rtl="0" algn="l">
              <a:spcBef>
                <a:spcPts val="1080"/>
              </a:spcBef>
              <a:spcAft>
                <a:spcPts val="0"/>
              </a:spcAft>
              <a:buSzPts val="2760"/>
              <a:buChar char="•"/>
            </a:pPr>
            <a:r>
              <a:rPr lang="en-GB"/>
              <a:t>While journeying to Rome, Edmund felt sick and died on 16th November 1240, in Pontigny, France. He was buried there at the abbey and many miracles took place at his tomb. </a:t>
            </a:r>
            <a:endParaRPr/>
          </a:p>
          <a:p>
            <a:pPr indent="-110490" lvl="0" marL="285750" rtl="0" algn="l">
              <a:spcBef>
                <a:spcPts val="1080"/>
              </a:spcBef>
              <a:spcAft>
                <a:spcPts val="0"/>
              </a:spcAft>
              <a:buSzPts val="2760"/>
              <a:buNone/>
            </a:pPr>
            <a:r>
              <a:t/>
            </a:r>
            <a:endParaRPr/>
          </a:p>
          <a:p>
            <a:pPr indent="-285750" lvl="0" marL="285750" rtl="0" algn="l">
              <a:spcBef>
                <a:spcPts val="1080"/>
              </a:spcBef>
              <a:spcAft>
                <a:spcPts val="0"/>
              </a:spcAft>
              <a:buSzPts val="2760"/>
              <a:buChar char="•"/>
            </a:pPr>
            <a:r>
              <a:rPr lang="en-GB"/>
              <a:t>Within six years, the Pope </a:t>
            </a:r>
            <a:br>
              <a:rPr lang="en-GB"/>
            </a:br>
            <a:r>
              <a:rPr lang="en-GB"/>
              <a:t>declared him a saint. </a:t>
            </a:r>
            <a:endParaRPr/>
          </a:p>
        </p:txBody>
      </p:sp>
      <p:pic>
        <p:nvPicPr>
          <p:cNvPr id="508" name="Google Shape;508;g3a2f67856bb_0_1388"/>
          <p:cNvPicPr preferRelativeResize="0"/>
          <p:nvPr/>
        </p:nvPicPr>
        <p:blipFill>
          <a:blip r:embed="rId3">
            <a:alphaModFix/>
          </a:blip>
          <a:stretch>
            <a:fillRect/>
          </a:stretch>
        </p:blipFill>
        <p:spPr>
          <a:xfrm>
            <a:off x="4939100" y="4337188"/>
            <a:ext cx="3810000" cy="214312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2" name="Shape 512"/>
        <p:cNvGrpSpPr/>
        <p:nvPr/>
      </p:nvGrpSpPr>
      <p:grpSpPr>
        <a:xfrm>
          <a:off x="0" y="0"/>
          <a:ext cx="0" cy="0"/>
          <a:chOff x="0" y="0"/>
          <a:chExt cx="0" cy="0"/>
        </a:xfrm>
      </p:grpSpPr>
      <p:sp>
        <p:nvSpPr>
          <p:cNvPr id="513" name="Google Shape;513;g3a2f67856bb_0_1535"/>
          <p:cNvSpPr txBox="1"/>
          <p:nvPr>
            <p:ph type="title"/>
          </p:nvPr>
        </p:nvSpPr>
        <p:spPr>
          <a:xfrm>
            <a:off x="971549" y="886304"/>
            <a:ext cx="4681200" cy="1026300"/>
          </a:xfrm>
          <a:prstGeom prst="rect">
            <a:avLst/>
          </a:prstGeom>
          <a:noFill/>
          <a:ln>
            <a:noFill/>
          </a:ln>
        </p:spPr>
        <p:txBody>
          <a:bodyPr anchorCtr="0" anchor="b" bIns="45700" lIns="91425" spcFirstLastPara="1" rIns="91425" wrap="square" tIns="45700">
            <a:normAutofit/>
          </a:bodyPr>
          <a:lstStyle/>
          <a:p>
            <a:pPr indent="0" lvl="0" marL="0" rtl="0" algn="ctr">
              <a:spcBef>
                <a:spcPts val="0"/>
              </a:spcBef>
              <a:spcAft>
                <a:spcPts val="0"/>
              </a:spcAft>
              <a:buClr>
                <a:srgbClr val="262626"/>
              </a:buClr>
              <a:buSzPts val="2800"/>
              <a:buFont typeface="Garamond"/>
              <a:buNone/>
            </a:pPr>
            <a:r>
              <a:rPr lang="en-GB"/>
              <a:t>Our school badge is based on St Edmund’s Coat of Arms</a:t>
            </a:r>
            <a:endParaRPr/>
          </a:p>
        </p:txBody>
      </p:sp>
      <p:pic>
        <p:nvPicPr>
          <p:cNvPr descr="A képen rajz, épület, aláírás látható&#10;&#10;Automatikusan generált leírás" id="514" name="Google Shape;514;g3a2f67856bb_0_1535"/>
          <p:cNvPicPr preferRelativeResize="0"/>
          <p:nvPr>
            <p:ph idx="2" type="pic"/>
          </p:nvPr>
        </p:nvPicPr>
        <p:blipFill rotWithShape="1">
          <a:blip r:embed="rId3">
            <a:alphaModFix/>
          </a:blip>
          <a:srcRect b="0" l="10857" r="10864" t="0"/>
          <a:stretch/>
        </p:blipFill>
        <p:spPr>
          <a:xfrm>
            <a:off x="5804052" y="1686075"/>
            <a:ext cx="2681400" cy="3817800"/>
          </a:xfrm>
          <a:prstGeom prst="roundRect">
            <a:avLst>
              <a:gd fmla="val 0" name="adj"/>
            </a:avLst>
          </a:prstGeom>
          <a:noFill/>
          <a:ln cap="flat" cmpd="thickThin" w="57150">
            <a:solidFill>
              <a:srgbClr val="7F7F7F"/>
            </a:solidFill>
            <a:prstDash val="solid"/>
            <a:miter lim="800000"/>
            <a:headEnd len="sm" w="sm" type="none"/>
            <a:tailEnd len="sm" w="sm" type="none"/>
          </a:ln>
        </p:spPr>
      </p:pic>
      <p:sp>
        <p:nvSpPr>
          <p:cNvPr id="515" name="Google Shape;515;g3a2f67856bb_0_1535"/>
          <p:cNvSpPr txBox="1"/>
          <p:nvPr>
            <p:ph idx="1" type="body"/>
          </p:nvPr>
        </p:nvSpPr>
        <p:spPr>
          <a:xfrm>
            <a:off x="971549" y="2153874"/>
            <a:ext cx="4681200" cy="3817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SzPts val="2760"/>
              <a:buNone/>
            </a:pPr>
            <a:r>
              <a:rPr lang="en-GB" sz="2400"/>
              <a:t>Coats of Arms tell us about the person they belong to.  </a:t>
            </a:r>
            <a:endParaRPr/>
          </a:p>
          <a:p>
            <a:pPr indent="0" lvl="0" marL="0" rtl="0" algn="l">
              <a:spcBef>
                <a:spcPts val="1080"/>
              </a:spcBef>
              <a:spcAft>
                <a:spcPts val="0"/>
              </a:spcAft>
              <a:buSzPts val="2760"/>
              <a:buNone/>
            </a:pPr>
            <a:r>
              <a:rPr lang="en-GB" sz="2400"/>
              <a:t>Originally it was used to mark documents and to identify people.</a:t>
            </a:r>
            <a:br>
              <a:rPr lang="en-GB" sz="2400"/>
            </a:br>
            <a:endParaRPr/>
          </a:p>
          <a:p>
            <a:pPr indent="0" lvl="0" marL="0" rtl="0" algn="l">
              <a:spcBef>
                <a:spcPts val="1080"/>
              </a:spcBef>
              <a:spcAft>
                <a:spcPts val="0"/>
              </a:spcAft>
              <a:buSzPts val="2760"/>
              <a:buNone/>
            </a:pPr>
            <a:r>
              <a:rPr lang="en-GB" sz="2400"/>
              <a:t>The three suns on the right hand side show us what is most important to him: the </a:t>
            </a:r>
            <a:r>
              <a:rPr b="1" lang="en-GB" sz="2400"/>
              <a:t>Holy Trinity</a:t>
            </a:r>
            <a:r>
              <a:rPr lang="en-GB" sz="2400"/>
              <a:t>. </a:t>
            </a:r>
            <a:endParaRPr/>
          </a:p>
          <a:p>
            <a:pPr indent="0" lvl="0" marL="0" rtl="0" algn="l">
              <a:spcBef>
                <a:spcPts val="1080"/>
              </a:spcBef>
              <a:spcAft>
                <a:spcPts val="0"/>
              </a:spcAft>
              <a:buSzPts val="2760"/>
              <a:buNone/>
            </a:pPr>
            <a:r>
              <a:t/>
            </a:r>
            <a:endParaRPr sz="2400"/>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0" name="Shape 520"/>
        <p:cNvGrpSpPr/>
        <p:nvPr/>
      </p:nvGrpSpPr>
      <p:grpSpPr>
        <a:xfrm>
          <a:off x="0" y="0"/>
          <a:ext cx="0" cy="0"/>
          <a:chOff x="0" y="0"/>
          <a:chExt cx="0" cy="0"/>
        </a:xfrm>
      </p:grpSpPr>
      <p:sp>
        <p:nvSpPr>
          <p:cNvPr id="521" name="Google Shape;521;g3a2f67856bb_0_1683"/>
          <p:cNvSpPr txBox="1"/>
          <p:nvPr>
            <p:ph type="title"/>
          </p:nvPr>
        </p:nvSpPr>
        <p:spPr>
          <a:xfrm>
            <a:off x="971550" y="1202049"/>
            <a:ext cx="4830300" cy="1615800"/>
          </a:xfrm>
          <a:prstGeom prst="rect">
            <a:avLst/>
          </a:prstGeom>
        </p:spPr>
        <p:txBody>
          <a:bodyPr anchorCtr="0" anchor="b" bIns="45700" lIns="91425" spcFirstLastPara="1" rIns="91425" wrap="square" tIns="45700">
            <a:normAutofit/>
          </a:bodyPr>
          <a:lstStyle/>
          <a:p>
            <a:pPr indent="0" lvl="0" marL="0" rtl="0" algn="ctr">
              <a:spcBef>
                <a:spcPts val="0"/>
              </a:spcBef>
              <a:spcAft>
                <a:spcPts val="0"/>
              </a:spcAft>
              <a:buNone/>
            </a:pPr>
            <a:r>
              <a:rPr b="1" lang="en-GB" sz="3800"/>
              <a:t>St Edmund’s Day School Activity</a:t>
            </a:r>
            <a:endParaRPr b="1" sz="3800"/>
          </a:p>
        </p:txBody>
      </p:sp>
      <p:sp>
        <p:nvSpPr>
          <p:cNvPr id="522" name="Google Shape;522;g3a2f67856bb_0_1683"/>
          <p:cNvSpPr/>
          <p:nvPr>
            <p:ph idx="2" type="pic"/>
          </p:nvPr>
        </p:nvSpPr>
        <p:spPr>
          <a:xfrm>
            <a:off x="6071123" y="1041400"/>
            <a:ext cx="2297400" cy="4775100"/>
          </a:xfrm>
          <a:prstGeom prst="roundRect">
            <a:avLst>
              <a:gd fmla="val 16667" name="adj"/>
            </a:avLst>
          </a:prstGeom>
        </p:spPr>
      </p:sp>
      <p:sp>
        <p:nvSpPr>
          <p:cNvPr id="523" name="Google Shape;523;g3a2f67856bb_0_1683"/>
          <p:cNvSpPr txBox="1"/>
          <p:nvPr>
            <p:ph idx="1" type="body"/>
          </p:nvPr>
        </p:nvSpPr>
        <p:spPr>
          <a:xfrm>
            <a:off x="575500" y="2942750"/>
            <a:ext cx="4913700" cy="1828800"/>
          </a:xfrm>
          <a:prstGeom prst="rect">
            <a:avLst/>
          </a:prstGeom>
        </p:spPr>
        <p:txBody>
          <a:bodyPr anchorCtr="0" anchor="t" bIns="45700" lIns="91425" spcFirstLastPara="1" rIns="91425" wrap="square" tIns="45700">
            <a:noAutofit/>
          </a:bodyPr>
          <a:lstStyle/>
          <a:p>
            <a:pPr indent="0" lvl="0" marL="0" rtl="0" algn="ctr">
              <a:spcBef>
                <a:spcPts val="360"/>
              </a:spcBef>
              <a:spcAft>
                <a:spcPts val="600"/>
              </a:spcAft>
              <a:buNone/>
            </a:pPr>
            <a:r>
              <a:rPr lang="en-GB" sz="3900"/>
              <a:t>Write why you would like to be like Saint Edmund on a paper leaf and put it on our tree.</a:t>
            </a:r>
            <a:endParaRPr sz="3900"/>
          </a:p>
        </p:txBody>
      </p:sp>
      <p:pic>
        <p:nvPicPr>
          <p:cNvPr id="524" name="Google Shape;524;g3a2f67856bb_0_1683"/>
          <p:cNvPicPr preferRelativeResize="0"/>
          <p:nvPr/>
        </p:nvPicPr>
        <p:blipFill>
          <a:blip r:embed="rId3">
            <a:alphaModFix/>
          </a:blip>
          <a:stretch>
            <a:fillRect/>
          </a:stretch>
        </p:blipFill>
        <p:spPr>
          <a:xfrm rot="-5400000">
            <a:off x="5219050" y="1928362"/>
            <a:ext cx="4001550" cy="30011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2" name="Shape 332"/>
        <p:cNvGrpSpPr/>
        <p:nvPr/>
      </p:nvGrpSpPr>
      <p:grpSpPr>
        <a:xfrm>
          <a:off x="0" y="0"/>
          <a:ext cx="0" cy="0"/>
          <a:chOff x="0" y="0"/>
          <a:chExt cx="0" cy="0"/>
        </a:xfrm>
      </p:grpSpPr>
      <p:sp>
        <p:nvSpPr>
          <p:cNvPr id="333" name="Google Shape;333;g295c50b3250_0_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1800"/>
              <a:buNone/>
            </a:pPr>
            <a:r>
              <a:rPr lang="en-GB"/>
              <a:t>St Edmund’s School Prayer</a:t>
            </a:r>
            <a:endParaRPr/>
          </a:p>
        </p:txBody>
      </p:sp>
      <p:pic>
        <p:nvPicPr>
          <p:cNvPr id="334" name="Google Shape;334;g295c50b3250_0_7"/>
          <p:cNvPicPr preferRelativeResize="0"/>
          <p:nvPr/>
        </p:nvPicPr>
        <p:blipFill rotWithShape="1">
          <a:blip r:embed="rId3">
            <a:alphaModFix/>
          </a:blip>
          <a:srcRect b="0" l="0" r="0" t="0"/>
          <a:stretch/>
        </p:blipFill>
        <p:spPr>
          <a:xfrm>
            <a:off x="771100" y="1417652"/>
            <a:ext cx="7418649" cy="523415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8" name="Shape 338"/>
        <p:cNvGrpSpPr/>
        <p:nvPr/>
      </p:nvGrpSpPr>
      <p:grpSpPr>
        <a:xfrm>
          <a:off x="0" y="0"/>
          <a:ext cx="0" cy="0"/>
          <a:chOff x="0" y="0"/>
          <a:chExt cx="0" cy="0"/>
        </a:xfrm>
      </p:grpSpPr>
      <p:pic>
        <p:nvPicPr>
          <p:cNvPr id="339" name="Google Shape;339;g2fc611f3834_0_18"/>
          <p:cNvPicPr preferRelativeResize="0"/>
          <p:nvPr/>
        </p:nvPicPr>
        <p:blipFill rotWithShape="1">
          <a:blip r:embed="rId3">
            <a:alphaModFix/>
          </a:blip>
          <a:srcRect b="12405" l="-1083" r="15766" t="14059"/>
          <a:stretch/>
        </p:blipFill>
        <p:spPr>
          <a:xfrm>
            <a:off x="1808950" y="652700"/>
            <a:ext cx="5372999" cy="3474050"/>
          </a:xfrm>
          <a:prstGeom prst="rect">
            <a:avLst/>
          </a:prstGeom>
          <a:noFill/>
          <a:ln>
            <a:noFill/>
          </a:ln>
        </p:spPr>
      </p:pic>
      <p:sp>
        <p:nvSpPr>
          <p:cNvPr id="340" name="Google Shape;340;g2fc611f3834_0_18"/>
          <p:cNvSpPr txBox="1"/>
          <p:nvPr/>
        </p:nvSpPr>
        <p:spPr>
          <a:xfrm>
            <a:off x="2761500" y="83300"/>
            <a:ext cx="3621000" cy="569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300"/>
              <a:buFont typeface="Arial"/>
              <a:buNone/>
            </a:pPr>
            <a:r>
              <a:rPr b="1" i="0" lang="en-GB" sz="2500" u="none" cap="none" strike="noStrike">
                <a:solidFill>
                  <a:srgbClr val="FF9900"/>
                </a:solidFill>
                <a:latin typeface="Calibri"/>
                <a:ea typeface="Calibri"/>
                <a:cs typeface="Calibri"/>
                <a:sym typeface="Calibri"/>
              </a:rPr>
              <a:t>Please repeat after me</a:t>
            </a:r>
            <a:endParaRPr b="1" i="0" sz="2500" u="none" cap="none" strike="noStrike">
              <a:solidFill>
                <a:srgbClr val="FF9900"/>
              </a:solidFill>
              <a:latin typeface="Calibri"/>
              <a:ea typeface="Calibri"/>
              <a:cs typeface="Calibri"/>
              <a:sym typeface="Calibri"/>
            </a:endParaRPr>
          </a:p>
        </p:txBody>
      </p:sp>
      <p:sp>
        <p:nvSpPr>
          <p:cNvPr id="341" name="Google Shape;341;g2fc611f3834_0_18"/>
          <p:cNvSpPr txBox="1"/>
          <p:nvPr/>
        </p:nvSpPr>
        <p:spPr>
          <a:xfrm>
            <a:off x="199025" y="2359925"/>
            <a:ext cx="1478400" cy="369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00"/>
              <a:buFont typeface="Arial"/>
              <a:buNone/>
            </a:pPr>
            <a:r>
              <a:rPr b="0" i="0" lang="en-GB" sz="2600" u="none" cap="none" strike="noStrike">
                <a:solidFill>
                  <a:schemeClr val="lt1"/>
                </a:solidFill>
                <a:latin typeface="Calibri"/>
                <a:ea typeface="Calibri"/>
                <a:cs typeface="Calibri"/>
                <a:sym typeface="Calibri"/>
              </a:rPr>
              <a:t>1. Light</a:t>
            </a:r>
            <a:endParaRPr b="0" i="0" sz="2600" u="none" cap="none" strike="noStrike">
              <a:solidFill>
                <a:schemeClr val="lt1"/>
              </a:solidFill>
              <a:latin typeface="Calibri"/>
              <a:ea typeface="Calibri"/>
              <a:cs typeface="Calibri"/>
              <a:sym typeface="Calibri"/>
            </a:endParaRPr>
          </a:p>
        </p:txBody>
      </p:sp>
      <p:sp>
        <p:nvSpPr>
          <p:cNvPr id="342" name="Google Shape;342;g2fc611f3834_0_18"/>
          <p:cNvSpPr txBox="1"/>
          <p:nvPr/>
        </p:nvSpPr>
        <p:spPr>
          <a:xfrm>
            <a:off x="279500" y="5087475"/>
            <a:ext cx="1478400" cy="369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00"/>
              <a:buFont typeface="Arial"/>
              <a:buNone/>
            </a:pPr>
            <a:r>
              <a:rPr b="0" i="0" lang="en-GB" sz="2600" u="none" cap="none" strike="noStrike">
                <a:solidFill>
                  <a:schemeClr val="lt1"/>
                </a:solidFill>
                <a:latin typeface="Calibri"/>
                <a:ea typeface="Calibri"/>
                <a:cs typeface="Calibri"/>
                <a:sym typeface="Calibri"/>
              </a:rPr>
              <a:t>2. Love</a:t>
            </a:r>
            <a:endParaRPr b="0" i="0" sz="2600" u="none" cap="none" strike="noStrike">
              <a:solidFill>
                <a:schemeClr val="lt1"/>
              </a:solidFill>
              <a:latin typeface="Calibri"/>
              <a:ea typeface="Calibri"/>
              <a:cs typeface="Calibri"/>
              <a:sym typeface="Calibri"/>
            </a:endParaRPr>
          </a:p>
        </p:txBody>
      </p:sp>
      <p:sp>
        <p:nvSpPr>
          <p:cNvPr id="343" name="Google Shape;343;g2fc611f3834_0_18"/>
          <p:cNvSpPr txBox="1"/>
          <p:nvPr/>
        </p:nvSpPr>
        <p:spPr>
          <a:xfrm>
            <a:off x="2516300" y="6261475"/>
            <a:ext cx="1723500" cy="369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00"/>
              <a:buFont typeface="Arial"/>
              <a:buNone/>
            </a:pPr>
            <a:r>
              <a:rPr b="0" i="0" lang="en-GB" sz="2600" u="none" cap="none" strike="noStrike">
                <a:solidFill>
                  <a:schemeClr val="lt1"/>
                </a:solidFill>
                <a:latin typeface="Calibri"/>
                <a:ea typeface="Calibri"/>
                <a:cs typeface="Calibri"/>
                <a:sym typeface="Calibri"/>
              </a:rPr>
              <a:t>3. Power</a:t>
            </a:r>
            <a:endParaRPr b="0" i="0" sz="2600" u="none" cap="none" strike="noStrike">
              <a:solidFill>
                <a:schemeClr val="lt1"/>
              </a:solidFill>
              <a:latin typeface="Calibri"/>
              <a:ea typeface="Calibri"/>
              <a:cs typeface="Calibri"/>
              <a:sym typeface="Calibri"/>
            </a:endParaRPr>
          </a:p>
        </p:txBody>
      </p:sp>
      <p:sp>
        <p:nvSpPr>
          <p:cNvPr id="344" name="Google Shape;344;g2fc611f3834_0_18"/>
          <p:cNvSpPr txBox="1"/>
          <p:nvPr/>
        </p:nvSpPr>
        <p:spPr>
          <a:xfrm>
            <a:off x="4872000" y="6328375"/>
            <a:ext cx="2229900" cy="369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00"/>
              <a:buFont typeface="Arial"/>
              <a:buNone/>
            </a:pPr>
            <a:r>
              <a:rPr b="0" i="0" lang="en-GB" sz="2600" u="none" cap="none" strike="noStrike">
                <a:solidFill>
                  <a:schemeClr val="lt1"/>
                </a:solidFill>
                <a:latin typeface="Calibri"/>
                <a:ea typeface="Calibri"/>
                <a:cs typeface="Calibri"/>
                <a:sym typeface="Calibri"/>
              </a:rPr>
              <a:t>4. Presence</a:t>
            </a:r>
            <a:endParaRPr b="0" i="0" sz="2600" u="none" cap="none" strike="noStrike">
              <a:solidFill>
                <a:schemeClr val="lt1"/>
              </a:solidFill>
              <a:latin typeface="Calibri"/>
              <a:ea typeface="Calibri"/>
              <a:cs typeface="Calibri"/>
              <a:sym typeface="Calibri"/>
            </a:endParaRPr>
          </a:p>
        </p:txBody>
      </p:sp>
      <p:sp>
        <p:nvSpPr>
          <p:cNvPr id="345" name="Google Shape;345;g2fc611f3834_0_18"/>
          <p:cNvSpPr txBox="1"/>
          <p:nvPr/>
        </p:nvSpPr>
        <p:spPr>
          <a:xfrm>
            <a:off x="6822675" y="5228425"/>
            <a:ext cx="2371200" cy="569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300"/>
              <a:buFont typeface="Arial"/>
              <a:buNone/>
            </a:pPr>
            <a:r>
              <a:rPr b="0" i="0" lang="en-GB" sz="2300" u="none" cap="none" strike="noStrike">
                <a:solidFill>
                  <a:schemeClr val="lt1"/>
                </a:solidFill>
                <a:latin typeface="Calibri"/>
                <a:ea typeface="Calibri"/>
                <a:cs typeface="Calibri"/>
                <a:sym typeface="Calibri"/>
              </a:rPr>
              <a:t>5. Wherever I am.</a:t>
            </a:r>
            <a:endParaRPr b="0" i="0" sz="2300" u="none" cap="none" strike="noStrike">
              <a:solidFill>
                <a:schemeClr val="lt1"/>
              </a:solidFill>
              <a:latin typeface="Calibri"/>
              <a:ea typeface="Calibri"/>
              <a:cs typeface="Calibri"/>
              <a:sym typeface="Calibri"/>
            </a:endParaRPr>
          </a:p>
        </p:txBody>
      </p:sp>
      <p:pic>
        <p:nvPicPr>
          <p:cNvPr id="346" name="Google Shape;346;g2fc611f3834_0_18" title="IMG_5805[1].JPG"/>
          <p:cNvPicPr preferRelativeResize="0"/>
          <p:nvPr/>
        </p:nvPicPr>
        <p:blipFill rotWithShape="1">
          <a:blip r:embed="rId4">
            <a:alphaModFix/>
          </a:blip>
          <a:srcRect b="0" l="0" r="0" t="13666"/>
          <a:stretch/>
        </p:blipFill>
        <p:spPr>
          <a:xfrm>
            <a:off x="112365" y="558200"/>
            <a:ext cx="1651726" cy="1901399"/>
          </a:xfrm>
          <a:prstGeom prst="rect">
            <a:avLst/>
          </a:prstGeom>
          <a:noFill/>
          <a:ln>
            <a:noFill/>
          </a:ln>
        </p:spPr>
      </p:pic>
      <p:pic>
        <p:nvPicPr>
          <p:cNvPr id="347" name="Google Shape;347;g2fc611f3834_0_18" title="IMG_5807[1].JPG"/>
          <p:cNvPicPr preferRelativeResize="0"/>
          <p:nvPr/>
        </p:nvPicPr>
        <p:blipFill rotWithShape="1">
          <a:blip r:embed="rId5">
            <a:alphaModFix/>
          </a:blip>
          <a:srcRect b="0" l="0" r="0" t="14536"/>
          <a:stretch/>
        </p:blipFill>
        <p:spPr>
          <a:xfrm>
            <a:off x="100225" y="3281216"/>
            <a:ext cx="1651726" cy="1882209"/>
          </a:xfrm>
          <a:prstGeom prst="rect">
            <a:avLst/>
          </a:prstGeom>
          <a:noFill/>
          <a:ln>
            <a:noFill/>
          </a:ln>
        </p:spPr>
      </p:pic>
      <p:pic>
        <p:nvPicPr>
          <p:cNvPr id="348" name="Google Shape;348;g2fc611f3834_0_18" title="IMG_5808[1].JPG"/>
          <p:cNvPicPr preferRelativeResize="0"/>
          <p:nvPr/>
        </p:nvPicPr>
        <p:blipFill rotWithShape="1">
          <a:blip r:embed="rId6">
            <a:alphaModFix/>
          </a:blip>
          <a:srcRect b="0" l="0" r="0" t="18752"/>
          <a:stretch/>
        </p:blipFill>
        <p:spPr>
          <a:xfrm>
            <a:off x="2368725" y="4341275"/>
            <a:ext cx="1871075" cy="2026977"/>
          </a:xfrm>
          <a:prstGeom prst="rect">
            <a:avLst/>
          </a:prstGeom>
          <a:noFill/>
          <a:ln>
            <a:noFill/>
          </a:ln>
        </p:spPr>
      </p:pic>
      <p:pic>
        <p:nvPicPr>
          <p:cNvPr id="349" name="Google Shape;349;g2fc611f3834_0_18" title="IMG_5810[1].JPG"/>
          <p:cNvPicPr preferRelativeResize="0"/>
          <p:nvPr/>
        </p:nvPicPr>
        <p:blipFill rotWithShape="1">
          <a:blip r:embed="rId7">
            <a:alphaModFix/>
          </a:blip>
          <a:srcRect b="0" l="0" r="10817" t="15697"/>
          <a:stretch/>
        </p:blipFill>
        <p:spPr>
          <a:xfrm>
            <a:off x="4828450" y="4326259"/>
            <a:ext cx="1651726" cy="2081869"/>
          </a:xfrm>
          <a:prstGeom prst="rect">
            <a:avLst/>
          </a:prstGeom>
          <a:noFill/>
          <a:ln>
            <a:noFill/>
          </a:ln>
        </p:spPr>
      </p:pic>
      <p:pic>
        <p:nvPicPr>
          <p:cNvPr id="350" name="Google Shape;350;g2fc611f3834_0_18" title="IMG_5811[1].JPG"/>
          <p:cNvPicPr preferRelativeResize="0"/>
          <p:nvPr/>
        </p:nvPicPr>
        <p:blipFill rotWithShape="1">
          <a:blip r:embed="rId8">
            <a:alphaModFix/>
          </a:blip>
          <a:srcRect b="0" l="0" r="0" t="17067"/>
          <a:stretch/>
        </p:blipFill>
        <p:spPr>
          <a:xfrm>
            <a:off x="7112388" y="3281225"/>
            <a:ext cx="1791763" cy="1981348"/>
          </a:xfrm>
          <a:prstGeom prst="rect">
            <a:avLst/>
          </a:prstGeom>
          <a:noFill/>
          <a:ln>
            <a:noFill/>
          </a:ln>
        </p:spPr>
      </p:pic>
      <p:pic>
        <p:nvPicPr>
          <p:cNvPr id="351" name="Google Shape;351;g2fc611f3834_0_18" title="IMG_5812[1].JPG"/>
          <p:cNvPicPr preferRelativeResize="0"/>
          <p:nvPr/>
        </p:nvPicPr>
        <p:blipFill rotWithShape="1">
          <a:blip r:embed="rId9">
            <a:alphaModFix/>
          </a:blip>
          <a:srcRect b="11689" l="12454" r="17886" t="20928"/>
          <a:stretch/>
        </p:blipFill>
        <p:spPr>
          <a:xfrm>
            <a:off x="7313475" y="229650"/>
            <a:ext cx="1651726" cy="2130273"/>
          </a:xfrm>
          <a:prstGeom prst="rect">
            <a:avLst/>
          </a:prstGeom>
          <a:noFill/>
          <a:ln>
            <a:noFill/>
          </a:ln>
        </p:spPr>
      </p:pic>
      <p:sp>
        <p:nvSpPr>
          <p:cNvPr id="352" name="Google Shape;352;g2fc611f3834_0_18"/>
          <p:cNvSpPr txBox="1"/>
          <p:nvPr/>
        </p:nvSpPr>
        <p:spPr>
          <a:xfrm>
            <a:off x="7652875" y="2359925"/>
            <a:ext cx="2371200" cy="569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300"/>
              <a:buFont typeface="Arial"/>
              <a:buNone/>
            </a:pPr>
            <a:r>
              <a:rPr b="0" i="0" lang="en-GB" sz="2300" u="none" cap="none" strike="noStrike">
                <a:solidFill>
                  <a:schemeClr val="lt1"/>
                </a:solidFill>
                <a:latin typeface="Calibri"/>
                <a:ea typeface="Calibri"/>
                <a:cs typeface="Calibri"/>
                <a:sym typeface="Calibri"/>
              </a:rPr>
              <a:t>6. Amen</a:t>
            </a:r>
            <a:endParaRPr b="0" i="0" sz="2300" u="none" cap="none" strike="noStrike">
              <a:solidFill>
                <a:schemeClr val="lt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7" name="Shape 357"/>
        <p:cNvGrpSpPr/>
        <p:nvPr/>
      </p:nvGrpSpPr>
      <p:grpSpPr>
        <a:xfrm>
          <a:off x="0" y="0"/>
          <a:ext cx="0" cy="0"/>
          <a:chOff x="0" y="0"/>
          <a:chExt cx="0" cy="0"/>
        </a:xfrm>
      </p:grpSpPr>
      <p:pic>
        <p:nvPicPr>
          <p:cNvPr id="358" name="Google Shape;358;g3170948f751_0_7"/>
          <p:cNvPicPr preferRelativeResize="0"/>
          <p:nvPr/>
        </p:nvPicPr>
        <p:blipFill rotWithShape="1">
          <a:blip r:embed="rId3">
            <a:alphaModFix/>
          </a:blip>
          <a:srcRect b="11276" l="0" r="0" t="0"/>
          <a:stretch/>
        </p:blipFill>
        <p:spPr>
          <a:xfrm>
            <a:off x="2019050" y="424350"/>
            <a:ext cx="5617175" cy="3208550"/>
          </a:xfrm>
          <a:prstGeom prst="rect">
            <a:avLst/>
          </a:prstGeom>
          <a:noFill/>
          <a:ln>
            <a:noFill/>
          </a:ln>
        </p:spPr>
      </p:pic>
      <p:sp>
        <p:nvSpPr>
          <p:cNvPr id="359" name="Google Shape;359;g3170948f751_0_7"/>
          <p:cNvSpPr/>
          <p:nvPr/>
        </p:nvSpPr>
        <p:spPr>
          <a:xfrm>
            <a:off x="309000" y="3828525"/>
            <a:ext cx="7327200" cy="2835000"/>
          </a:xfrm>
          <a:prstGeom prst="roundRect">
            <a:avLst>
              <a:gd fmla="val 16667" name="adj"/>
            </a:avLst>
          </a:prstGeom>
          <a:solidFill>
            <a:srgbClr val="93C47D"/>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500"/>
              <a:buFont typeface="Arial"/>
              <a:buNone/>
            </a:pPr>
            <a:r>
              <a:t/>
            </a:r>
            <a:endParaRPr b="0" i="0" sz="2500" u="none" cap="none" strike="noStrike">
              <a:solidFill>
                <a:srgbClr val="FFFFFF"/>
              </a:solidFill>
              <a:latin typeface="Calibri"/>
              <a:ea typeface="Calibri"/>
              <a:cs typeface="Calibri"/>
              <a:sym typeface="Calibri"/>
            </a:endParaRPr>
          </a:p>
        </p:txBody>
      </p:sp>
      <p:pic>
        <p:nvPicPr>
          <p:cNvPr id="360" name="Google Shape;360;g3170948f751_0_7"/>
          <p:cNvPicPr preferRelativeResize="0"/>
          <p:nvPr/>
        </p:nvPicPr>
        <p:blipFill rotWithShape="1">
          <a:blip r:embed="rId4">
            <a:alphaModFix/>
          </a:blip>
          <a:srcRect b="0" l="0" r="0" t="0"/>
          <a:stretch/>
        </p:blipFill>
        <p:spPr>
          <a:xfrm>
            <a:off x="7786201" y="4473425"/>
            <a:ext cx="1017325" cy="1345050"/>
          </a:xfrm>
          <a:prstGeom prst="rect">
            <a:avLst/>
          </a:prstGeom>
          <a:noFill/>
          <a:ln>
            <a:noFill/>
          </a:ln>
        </p:spPr>
      </p:pic>
      <p:sp>
        <p:nvSpPr>
          <p:cNvPr id="361" name="Google Shape;361;g3170948f751_0_7"/>
          <p:cNvSpPr txBox="1"/>
          <p:nvPr/>
        </p:nvSpPr>
        <p:spPr>
          <a:xfrm>
            <a:off x="309000" y="3953600"/>
            <a:ext cx="7223100" cy="2626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200"/>
              <a:buFont typeface="Arial"/>
              <a:buNone/>
            </a:pPr>
            <a:r>
              <a:rPr b="0" i="0" lang="en-GB" sz="3200" u="none" cap="none" strike="noStrike">
                <a:solidFill>
                  <a:schemeClr val="dk1"/>
                </a:solidFill>
                <a:latin typeface="Calibri"/>
                <a:ea typeface="Calibri"/>
                <a:cs typeface="Calibri"/>
                <a:sym typeface="Calibri"/>
              </a:rPr>
              <a:t>The Lord be with you. </a:t>
            </a:r>
            <a:endParaRPr b="0" i="0" sz="3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200"/>
              <a:buFont typeface="Arial"/>
              <a:buNone/>
            </a:pPr>
            <a:r>
              <a:rPr b="1" i="0" lang="en-GB" sz="3200" u="none" cap="none" strike="noStrike">
                <a:solidFill>
                  <a:schemeClr val="dk1"/>
                </a:solidFill>
                <a:latin typeface="Calibri"/>
                <a:ea typeface="Calibri"/>
                <a:cs typeface="Calibri"/>
                <a:sym typeface="Calibri"/>
              </a:rPr>
              <a:t>All: And with your spirit. </a:t>
            </a:r>
            <a:endParaRPr b="1" i="0" sz="3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200"/>
              <a:buFont typeface="Arial"/>
              <a:buNone/>
            </a:pPr>
            <a:r>
              <a:rPr b="0" i="0" lang="en-GB" sz="3200" u="none" cap="none" strike="noStrike">
                <a:solidFill>
                  <a:schemeClr val="dk1"/>
                </a:solidFill>
                <a:latin typeface="Calibri"/>
                <a:ea typeface="Calibri"/>
                <a:cs typeface="Calibri"/>
                <a:sym typeface="Calibri"/>
              </a:rPr>
              <a:t>A reading from the Holy Gospel according to </a:t>
            </a:r>
            <a:r>
              <a:rPr b="1" i="1" lang="en-GB" sz="3200">
                <a:solidFill>
                  <a:schemeClr val="dk1"/>
                </a:solidFill>
                <a:latin typeface="Calibri"/>
                <a:ea typeface="Calibri"/>
                <a:cs typeface="Calibri"/>
                <a:sym typeface="Calibri"/>
              </a:rPr>
              <a:t>Luke</a:t>
            </a:r>
            <a:r>
              <a:rPr b="0" i="0" lang="en-GB" sz="3200" u="none" cap="none" strike="noStrike">
                <a:solidFill>
                  <a:schemeClr val="dk1"/>
                </a:solidFill>
                <a:latin typeface="Calibri"/>
                <a:ea typeface="Calibri"/>
                <a:cs typeface="Calibri"/>
                <a:sym typeface="Calibri"/>
              </a:rPr>
              <a:t>.</a:t>
            </a:r>
            <a:endParaRPr b="0" i="0" sz="3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200"/>
              <a:buFont typeface="Arial"/>
              <a:buNone/>
            </a:pPr>
            <a:r>
              <a:rPr b="1" i="0" lang="en-GB" sz="3200" u="none" cap="none" strike="noStrike">
                <a:solidFill>
                  <a:schemeClr val="dk1"/>
                </a:solidFill>
                <a:latin typeface="Calibri"/>
                <a:ea typeface="Calibri"/>
                <a:cs typeface="Calibri"/>
                <a:sym typeface="Calibri"/>
              </a:rPr>
              <a:t>All: Glory to You, Oh Lord. </a:t>
            </a:r>
            <a:endParaRPr b="1" i="0" sz="3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200"/>
              <a:buFont typeface="Arial"/>
              <a:buNone/>
            </a:pPr>
            <a:r>
              <a:t/>
            </a:r>
            <a:endParaRPr b="0" i="0" sz="3200" u="none" cap="none" strike="noStrike">
              <a:solidFill>
                <a:schemeClr val="dk1"/>
              </a:solidFill>
              <a:latin typeface="Calibri"/>
              <a:ea typeface="Calibri"/>
              <a:cs typeface="Calibri"/>
              <a:sym typeface="Calibri"/>
            </a:endParaRPr>
          </a:p>
        </p:txBody>
      </p:sp>
      <p:sp>
        <p:nvSpPr>
          <p:cNvPr id="362" name="Google Shape;362;g3170948f751_0_7"/>
          <p:cNvSpPr/>
          <p:nvPr/>
        </p:nvSpPr>
        <p:spPr>
          <a:xfrm>
            <a:off x="4924525" y="5516975"/>
            <a:ext cx="710700" cy="968400"/>
          </a:xfrm>
          <a:prstGeom prst="mathPlus">
            <a:avLst>
              <a:gd fmla="val 23520" name="adj1"/>
            </a:avLst>
          </a:prstGeom>
          <a:solidFill>
            <a:srgbClr val="EEEEEE"/>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7" name="Shape 367"/>
        <p:cNvGrpSpPr/>
        <p:nvPr/>
      </p:nvGrpSpPr>
      <p:grpSpPr>
        <a:xfrm>
          <a:off x="0" y="0"/>
          <a:ext cx="0" cy="0"/>
          <a:chOff x="0" y="0"/>
          <a:chExt cx="0" cy="0"/>
        </a:xfrm>
      </p:grpSpPr>
      <p:sp>
        <p:nvSpPr>
          <p:cNvPr id="368" name="Google Shape;368;g2b5b54cfd4d_0_0"/>
          <p:cNvSpPr txBox="1"/>
          <p:nvPr/>
        </p:nvSpPr>
        <p:spPr>
          <a:xfrm>
            <a:off x="5872175" y="5954275"/>
            <a:ext cx="3515100" cy="6309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lang="en-GB" sz="3500">
                <a:solidFill>
                  <a:schemeClr val="lt1"/>
                </a:solidFill>
                <a:latin typeface="Calibri"/>
                <a:ea typeface="Calibri"/>
                <a:cs typeface="Calibri"/>
                <a:sym typeface="Calibri"/>
              </a:rPr>
              <a:t>Luke</a:t>
            </a:r>
            <a:r>
              <a:rPr b="0" i="0" lang="en-GB" sz="3500" u="none" cap="none" strike="noStrike">
                <a:solidFill>
                  <a:schemeClr val="lt1"/>
                </a:solidFill>
                <a:latin typeface="Calibri"/>
                <a:ea typeface="Calibri"/>
                <a:cs typeface="Calibri"/>
                <a:sym typeface="Calibri"/>
              </a:rPr>
              <a:t>  21:</a:t>
            </a:r>
            <a:r>
              <a:rPr lang="en-GB" sz="3500">
                <a:solidFill>
                  <a:schemeClr val="lt1"/>
                </a:solidFill>
                <a:latin typeface="Calibri"/>
                <a:ea typeface="Calibri"/>
                <a:cs typeface="Calibri"/>
                <a:sym typeface="Calibri"/>
              </a:rPr>
              <a:t>5-19</a:t>
            </a:r>
            <a:endParaRPr b="0" i="0" sz="3500" u="none" cap="none" strike="noStrike">
              <a:solidFill>
                <a:schemeClr val="lt1"/>
              </a:solidFill>
              <a:latin typeface="Calibri"/>
              <a:ea typeface="Calibri"/>
              <a:cs typeface="Calibri"/>
              <a:sym typeface="Calibri"/>
            </a:endParaRPr>
          </a:p>
        </p:txBody>
      </p:sp>
      <p:sp>
        <p:nvSpPr>
          <p:cNvPr id="369" name="Google Shape;369;g2b5b54cfd4d_0_0"/>
          <p:cNvSpPr txBox="1"/>
          <p:nvPr/>
        </p:nvSpPr>
        <p:spPr>
          <a:xfrm>
            <a:off x="340825" y="5788075"/>
            <a:ext cx="7138800" cy="963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200"/>
              <a:buFont typeface="Arial"/>
              <a:buNone/>
            </a:pPr>
            <a:r>
              <a:rPr b="0" i="0" lang="en-GB" sz="3000" u="none" cap="none" strike="noStrike">
                <a:solidFill>
                  <a:schemeClr val="lt1"/>
                </a:solidFill>
                <a:latin typeface="Calibri"/>
                <a:ea typeface="Calibri"/>
                <a:cs typeface="Calibri"/>
                <a:sym typeface="Calibri"/>
              </a:rPr>
              <a:t>The Gospel of the Lord.</a:t>
            </a:r>
            <a:endParaRPr b="0" i="0" sz="30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200"/>
              <a:buFont typeface="Arial"/>
              <a:buNone/>
            </a:pPr>
            <a:r>
              <a:rPr b="0" i="0" lang="en-GB" sz="3000" u="none" cap="none" strike="noStrike">
                <a:solidFill>
                  <a:schemeClr val="lt1"/>
                </a:solidFill>
                <a:latin typeface="Calibri"/>
                <a:ea typeface="Calibri"/>
                <a:cs typeface="Calibri"/>
                <a:sym typeface="Calibri"/>
              </a:rPr>
              <a:t>ALL: Praise to you Lord Jesus Christ.</a:t>
            </a:r>
            <a:r>
              <a:rPr b="0" i="0" lang="en-GB" sz="3200" u="none" cap="none" strike="noStrike">
                <a:solidFill>
                  <a:schemeClr val="lt1"/>
                </a:solidFill>
                <a:latin typeface="Calibri"/>
                <a:ea typeface="Calibri"/>
                <a:cs typeface="Calibri"/>
                <a:sym typeface="Calibri"/>
              </a:rPr>
              <a:t> </a:t>
            </a:r>
            <a:endParaRPr b="0" i="0" sz="3200" u="none" cap="none" strike="noStrike">
              <a:solidFill>
                <a:schemeClr val="lt1"/>
              </a:solidFill>
              <a:latin typeface="Calibri"/>
              <a:ea typeface="Calibri"/>
              <a:cs typeface="Calibri"/>
              <a:sym typeface="Calibri"/>
            </a:endParaRPr>
          </a:p>
        </p:txBody>
      </p:sp>
      <p:pic>
        <p:nvPicPr>
          <p:cNvPr id="370" name="Google Shape;370;g2b5b54cfd4d_0_0"/>
          <p:cNvPicPr preferRelativeResize="0"/>
          <p:nvPr/>
        </p:nvPicPr>
        <p:blipFill>
          <a:blip r:embed="rId3">
            <a:alphaModFix/>
          </a:blip>
          <a:stretch>
            <a:fillRect/>
          </a:stretch>
        </p:blipFill>
        <p:spPr>
          <a:xfrm>
            <a:off x="1682375" y="0"/>
            <a:ext cx="5931056" cy="5954276"/>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4" name="Shape 374"/>
        <p:cNvGrpSpPr/>
        <p:nvPr/>
      </p:nvGrpSpPr>
      <p:grpSpPr>
        <a:xfrm>
          <a:off x="0" y="0"/>
          <a:ext cx="0" cy="0"/>
          <a:chOff x="0" y="0"/>
          <a:chExt cx="0" cy="0"/>
        </a:xfrm>
      </p:grpSpPr>
      <p:sp>
        <p:nvSpPr>
          <p:cNvPr id="375" name="Google Shape;375;p4"/>
          <p:cNvSpPr txBox="1"/>
          <p:nvPr/>
        </p:nvSpPr>
        <p:spPr>
          <a:xfrm>
            <a:off x="2643138" y="1093975"/>
            <a:ext cx="3857700" cy="661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1" lang="en-GB" sz="3700">
                <a:solidFill>
                  <a:schemeClr val="lt1"/>
                </a:solidFill>
                <a:latin typeface="Calibri"/>
                <a:ea typeface="Calibri"/>
                <a:cs typeface="Calibri"/>
                <a:sym typeface="Calibri"/>
              </a:rPr>
              <a:t>FAITHFULNESS</a:t>
            </a:r>
            <a:endParaRPr b="1" i="0" sz="3700" u="none" cap="none" strike="noStrike">
              <a:solidFill>
                <a:schemeClr val="lt1"/>
              </a:solidFill>
              <a:latin typeface="Calibri"/>
              <a:ea typeface="Calibri"/>
              <a:cs typeface="Calibri"/>
              <a:sym typeface="Calibri"/>
            </a:endParaRPr>
          </a:p>
        </p:txBody>
      </p:sp>
      <p:sp>
        <p:nvSpPr>
          <p:cNvPr id="376" name="Google Shape;376;p4"/>
          <p:cNvSpPr/>
          <p:nvPr/>
        </p:nvSpPr>
        <p:spPr>
          <a:xfrm>
            <a:off x="2755052" y="1093988"/>
            <a:ext cx="3633900" cy="791100"/>
          </a:xfrm>
          <a:prstGeom prst="rect">
            <a:avLst/>
          </a:prstGeom>
          <a:solidFill>
            <a:schemeClr val="accent1"/>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77" name="Google Shape;377;p4"/>
          <p:cNvSpPr txBox="1"/>
          <p:nvPr/>
        </p:nvSpPr>
        <p:spPr>
          <a:xfrm>
            <a:off x="1548150" y="152900"/>
            <a:ext cx="6047700" cy="646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1" i="0" lang="en-GB" sz="3600" u="none" cap="none" strike="noStrike">
                <a:solidFill>
                  <a:schemeClr val="lt1"/>
                </a:solidFill>
                <a:latin typeface="Calibri"/>
                <a:ea typeface="Calibri"/>
                <a:cs typeface="Calibri"/>
                <a:sym typeface="Calibri"/>
              </a:rPr>
              <a:t>What is this week’s Word? </a:t>
            </a:r>
            <a:endParaRPr b="1" i="0" sz="3600" u="none" cap="none" strike="noStrike">
              <a:solidFill>
                <a:schemeClr val="lt1"/>
              </a:solidFill>
              <a:latin typeface="Calibri"/>
              <a:ea typeface="Calibri"/>
              <a:cs typeface="Calibri"/>
              <a:sym typeface="Calibri"/>
            </a:endParaRPr>
          </a:p>
        </p:txBody>
      </p:sp>
      <p:pic>
        <p:nvPicPr>
          <p:cNvPr id="378" name="Google Shape;378;p4"/>
          <p:cNvPicPr preferRelativeResize="0"/>
          <p:nvPr/>
        </p:nvPicPr>
        <p:blipFill>
          <a:blip r:embed="rId3">
            <a:alphaModFix/>
          </a:blip>
          <a:stretch>
            <a:fillRect/>
          </a:stretch>
        </p:blipFill>
        <p:spPr>
          <a:xfrm>
            <a:off x="152400" y="2032352"/>
            <a:ext cx="2602649" cy="2394260"/>
          </a:xfrm>
          <a:prstGeom prst="rect">
            <a:avLst/>
          </a:prstGeom>
          <a:noFill/>
          <a:ln>
            <a:noFill/>
          </a:ln>
        </p:spPr>
      </p:pic>
      <p:pic>
        <p:nvPicPr>
          <p:cNvPr id="379" name="Google Shape;379;p4"/>
          <p:cNvPicPr preferRelativeResize="0"/>
          <p:nvPr/>
        </p:nvPicPr>
        <p:blipFill>
          <a:blip r:embed="rId4">
            <a:alphaModFix/>
          </a:blip>
          <a:stretch>
            <a:fillRect/>
          </a:stretch>
        </p:blipFill>
        <p:spPr>
          <a:xfrm>
            <a:off x="5450525" y="2032364"/>
            <a:ext cx="3593636" cy="2394251"/>
          </a:xfrm>
          <a:prstGeom prst="rect">
            <a:avLst/>
          </a:prstGeom>
          <a:noFill/>
          <a:ln>
            <a:noFill/>
          </a:ln>
        </p:spPr>
      </p:pic>
      <p:pic>
        <p:nvPicPr>
          <p:cNvPr id="380" name="Google Shape;380;p4"/>
          <p:cNvPicPr preferRelativeResize="0"/>
          <p:nvPr/>
        </p:nvPicPr>
        <p:blipFill>
          <a:blip r:embed="rId5">
            <a:alphaModFix/>
          </a:blip>
          <a:stretch>
            <a:fillRect/>
          </a:stretch>
        </p:blipFill>
        <p:spPr>
          <a:xfrm>
            <a:off x="2137775" y="4573900"/>
            <a:ext cx="4251176" cy="21021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376"/>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3"/>
        </a:solidFill>
      </p:bgPr>
    </p:bg>
    <p:spTree>
      <p:nvGrpSpPr>
        <p:cNvPr id="385" name="Shape 385"/>
        <p:cNvGrpSpPr/>
        <p:nvPr/>
      </p:nvGrpSpPr>
      <p:grpSpPr>
        <a:xfrm>
          <a:off x="0" y="0"/>
          <a:ext cx="0" cy="0"/>
          <a:chOff x="0" y="0"/>
          <a:chExt cx="0" cy="0"/>
        </a:xfrm>
      </p:grpSpPr>
      <p:sp>
        <p:nvSpPr>
          <p:cNvPr id="386" name="Google Shape;386;g383cebba225_0_90"/>
          <p:cNvSpPr/>
          <p:nvPr/>
        </p:nvSpPr>
        <p:spPr>
          <a:xfrm>
            <a:off x="201275" y="2098400"/>
            <a:ext cx="5308200" cy="4143000"/>
          </a:xfrm>
          <a:prstGeom prst="ellipse">
            <a:avLst/>
          </a:prstGeom>
          <a:solidFill>
            <a:srgbClr val="FFE59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3000"/>
              <a:buFont typeface="Arial"/>
              <a:buNone/>
            </a:pPr>
            <a:r>
              <a:t/>
            </a:r>
            <a:endParaRPr b="0" i="0" sz="1400" u="none" cap="none" strike="noStrike">
              <a:solidFill>
                <a:srgbClr val="000000"/>
              </a:solidFill>
              <a:latin typeface="Arial"/>
              <a:ea typeface="Arial"/>
              <a:cs typeface="Arial"/>
              <a:sym typeface="Arial"/>
            </a:endParaRPr>
          </a:p>
        </p:txBody>
      </p:sp>
      <p:sp>
        <p:nvSpPr>
          <p:cNvPr id="387" name="Google Shape;387;g383cebba225_0_90"/>
          <p:cNvSpPr/>
          <p:nvPr/>
        </p:nvSpPr>
        <p:spPr>
          <a:xfrm>
            <a:off x="3616950" y="2034600"/>
            <a:ext cx="5436600" cy="4446900"/>
          </a:xfrm>
          <a:prstGeom prst="ellipse">
            <a:avLst/>
          </a:prstGeom>
          <a:solidFill>
            <a:srgbClr val="EAD1DC">
              <a:alpha val="35686"/>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900"/>
              <a:buFont typeface="Arial"/>
              <a:buNone/>
            </a:pPr>
            <a:r>
              <a:rPr b="0" i="0" lang="en-GB" sz="2900" u="none" cap="none" strike="noStrike">
                <a:solidFill>
                  <a:srgbClr val="000000"/>
                </a:solidFill>
                <a:latin typeface="Calibri"/>
                <a:ea typeface="Calibri"/>
                <a:cs typeface="Calibri"/>
                <a:sym typeface="Calibri"/>
              </a:rPr>
              <a:t>                 </a:t>
            </a:r>
            <a:endParaRPr b="0" i="0" sz="29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3300"/>
              <a:buFont typeface="Arial"/>
              <a:buNone/>
            </a:pPr>
            <a:r>
              <a:t/>
            </a:r>
            <a:endParaRPr b="0" i="0" sz="33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3300"/>
              <a:buFont typeface="Arial"/>
              <a:buNone/>
            </a:pPr>
            <a:r>
              <a:t/>
            </a:r>
            <a:endParaRPr b="0" i="0" sz="3300" u="none" cap="none" strike="noStrike">
              <a:solidFill>
                <a:srgbClr val="000000"/>
              </a:solidFill>
              <a:latin typeface="Calibri"/>
              <a:ea typeface="Calibri"/>
              <a:cs typeface="Calibri"/>
              <a:sym typeface="Calibri"/>
            </a:endParaRPr>
          </a:p>
        </p:txBody>
      </p:sp>
      <p:sp>
        <p:nvSpPr>
          <p:cNvPr id="388" name="Google Shape;388;g383cebba225_0_90"/>
          <p:cNvSpPr txBox="1"/>
          <p:nvPr/>
        </p:nvSpPr>
        <p:spPr>
          <a:xfrm>
            <a:off x="613625" y="1250675"/>
            <a:ext cx="8123400" cy="7587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sp>
        <p:nvSpPr>
          <p:cNvPr id="389" name="Google Shape;389;g383cebba225_0_90"/>
          <p:cNvSpPr txBox="1"/>
          <p:nvPr/>
        </p:nvSpPr>
        <p:spPr>
          <a:xfrm>
            <a:off x="1846400" y="2689850"/>
            <a:ext cx="2013300" cy="544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t/>
            </a:r>
            <a:endParaRPr b="0" i="0" sz="3200" u="none" cap="none" strike="noStrike">
              <a:solidFill>
                <a:schemeClr val="lt1"/>
              </a:solidFill>
              <a:latin typeface="Calibri"/>
              <a:ea typeface="Calibri"/>
              <a:cs typeface="Calibri"/>
              <a:sym typeface="Calibri"/>
            </a:endParaRPr>
          </a:p>
        </p:txBody>
      </p:sp>
      <p:pic>
        <p:nvPicPr>
          <p:cNvPr id="390" name="Google Shape;390;g383cebba225_0_90"/>
          <p:cNvPicPr preferRelativeResize="0"/>
          <p:nvPr/>
        </p:nvPicPr>
        <p:blipFill rotWithShape="1">
          <a:blip r:embed="rId3">
            <a:alphaModFix/>
          </a:blip>
          <a:srcRect b="0" l="0" r="0" t="0"/>
          <a:stretch/>
        </p:blipFill>
        <p:spPr>
          <a:xfrm>
            <a:off x="6813625" y="2734663"/>
            <a:ext cx="1278525" cy="1278525"/>
          </a:xfrm>
          <a:prstGeom prst="rect">
            <a:avLst/>
          </a:prstGeom>
          <a:noFill/>
          <a:ln cap="flat" cmpd="sng" w="38100">
            <a:solidFill>
              <a:srgbClr val="38761D"/>
            </a:solidFill>
            <a:prstDash val="solid"/>
            <a:round/>
            <a:headEnd len="sm" w="sm" type="none"/>
            <a:tailEnd len="sm" w="sm" type="none"/>
          </a:ln>
        </p:spPr>
      </p:pic>
      <p:sp>
        <p:nvSpPr>
          <p:cNvPr id="391" name="Google Shape;391;g383cebba225_0_90"/>
          <p:cNvSpPr txBox="1"/>
          <p:nvPr/>
        </p:nvSpPr>
        <p:spPr>
          <a:xfrm>
            <a:off x="-380275" y="266188"/>
            <a:ext cx="10111200" cy="2124000"/>
          </a:xfrm>
          <a:prstGeom prst="rect">
            <a:avLst/>
          </a:prstGeom>
          <a:noFill/>
          <a:ln>
            <a:noFill/>
          </a:ln>
        </p:spPr>
        <p:txBody>
          <a:bodyPr anchorCtr="0" anchor="t" bIns="91425" lIns="91425" spcFirstLastPara="1" rIns="91425" wrap="square" tIns="0">
            <a:spAutoFit/>
          </a:bodyPr>
          <a:lstStyle/>
          <a:p>
            <a:pPr indent="0" lvl="0" marL="0" marR="0" rtl="0" algn="ctr">
              <a:lnSpc>
                <a:spcPct val="100000"/>
              </a:lnSpc>
              <a:spcBef>
                <a:spcPts val="0"/>
              </a:spcBef>
              <a:spcAft>
                <a:spcPts val="0"/>
              </a:spcAft>
              <a:buClr>
                <a:srgbClr val="000000"/>
              </a:buClr>
              <a:buSzPts val="4200"/>
              <a:buFont typeface="Arial"/>
              <a:buNone/>
            </a:pPr>
            <a:r>
              <a:rPr b="0" i="0" lang="en-GB" sz="4200" u="none" cap="none" strike="noStrike">
                <a:solidFill>
                  <a:srgbClr val="E11444"/>
                </a:solidFill>
                <a:latin typeface="Forum"/>
                <a:ea typeface="Forum"/>
                <a:cs typeface="Forum"/>
                <a:sym typeface="Forum"/>
              </a:rPr>
              <a:t>How does the </a:t>
            </a:r>
            <a:r>
              <a:rPr b="1" i="0" lang="en-GB" sz="4200" u="none" cap="none" strike="noStrike">
                <a:solidFill>
                  <a:srgbClr val="E11444"/>
                </a:solidFill>
                <a:latin typeface="Forum"/>
                <a:ea typeface="Forum"/>
                <a:cs typeface="Forum"/>
                <a:sym typeface="Forum"/>
              </a:rPr>
              <a:t>Wednesday word</a:t>
            </a:r>
            <a:r>
              <a:rPr b="0" i="0" lang="en-GB" sz="4200" u="none" cap="none" strike="noStrike">
                <a:solidFill>
                  <a:srgbClr val="E11444"/>
                </a:solidFill>
                <a:latin typeface="Forum"/>
                <a:ea typeface="Forum"/>
                <a:cs typeface="Forum"/>
                <a:sym typeface="Forum"/>
              </a:rPr>
              <a:t> link to </a:t>
            </a:r>
            <a:br>
              <a:rPr b="0" i="0" lang="en-GB" sz="4200" u="none" cap="none" strike="noStrike">
                <a:solidFill>
                  <a:srgbClr val="E11444"/>
                </a:solidFill>
                <a:latin typeface="Forum"/>
                <a:ea typeface="Forum"/>
                <a:cs typeface="Forum"/>
                <a:sym typeface="Forum"/>
              </a:rPr>
            </a:br>
            <a:r>
              <a:rPr b="1" i="0" lang="en-GB" sz="4100" u="none" cap="none" strike="noStrike">
                <a:solidFill>
                  <a:srgbClr val="E11444"/>
                </a:solidFill>
                <a:latin typeface="Forum"/>
                <a:ea typeface="Forum"/>
                <a:cs typeface="Forum"/>
                <a:sym typeface="Forum"/>
              </a:rPr>
              <a:t>Catholic Social Teaching, RE or Scripture</a:t>
            </a:r>
            <a:r>
              <a:rPr b="1" i="0" lang="en-GB" sz="4200" u="none" cap="none" strike="noStrike">
                <a:solidFill>
                  <a:srgbClr val="E11444"/>
                </a:solidFill>
                <a:latin typeface="Forum"/>
                <a:ea typeface="Forum"/>
                <a:cs typeface="Forum"/>
                <a:sym typeface="Forum"/>
              </a:rPr>
              <a:t>?</a:t>
            </a:r>
            <a:endParaRPr b="1" i="0" sz="4200" u="none" cap="none" strike="noStrike">
              <a:solidFill>
                <a:srgbClr val="E11444"/>
              </a:solidFill>
              <a:latin typeface="Forum"/>
              <a:ea typeface="Forum"/>
              <a:cs typeface="Forum"/>
              <a:sym typeface="Forum"/>
            </a:endParaRPr>
          </a:p>
          <a:p>
            <a:pPr indent="0" lvl="0" marL="0" marR="0" rtl="0" algn="ctr">
              <a:lnSpc>
                <a:spcPct val="100000"/>
              </a:lnSpc>
              <a:spcBef>
                <a:spcPts val="0"/>
              </a:spcBef>
              <a:spcAft>
                <a:spcPts val="0"/>
              </a:spcAft>
              <a:buClr>
                <a:srgbClr val="000000"/>
              </a:buClr>
              <a:buSzPts val="4800"/>
              <a:buFont typeface="Arial"/>
              <a:buNone/>
            </a:pPr>
            <a:r>
              <a:t/>
            </a:r>
            <a:endParaRPr b="0" i="0" sz="4800" u="none" cap="none" strike="noStrike">
              <a:solidFill>
                <a:srgbClr val="E11444"/>
              </a:solidFill>
              <a:latin typeface="Forum"/>
              <a:ea typeface="Forum"/>
              <a:cs typeface="Forum"/>
              <a:sym typeface="Forum"/>
            </a:endParaRPr>
          </a:p>
        </p:txBody>
      </p:sp>
      <p:sp>
        <p:nvSpPr>
          <p:cNvPr id="392" name="Google Shape;392;g383cebba225_0_90"/>
          <p:cNvSpPr txBox="1"/>
          <p:nvPr/>
        </p:nvSpPr>
        <p:spPr>
          <a:xfrm>
            <a:off x="106088" y="3533700"/>
            <a:ext cx="3857700" cy="1246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3600"/>
              <a:buFont typeface="Arial"/>
              <a:buNone/>
            </a:pPr>
            <a:r>
              <a:t/>
            </a:r>
            <a:endParaRPr b="1" i="0" sz="3800" u="none" cap="none" strike="noStrike">
              <a:solidFill>
                <a:srgbClr val="ED7D3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3600"/>
              <a:buFont typeface="Arial"/>
              <a:buNone/>
            </a:pPr>
            <a:r>
              <a:t/>
            </a:r>
            <a:endParaRPr b="1" i="0" sz="3700" u="none" cap="none" strike="noStrike">
              <a:solidFill>
                <a:schemeClr val="dk1"/>
              </a:solidFill>
              <a:latin typeface="Calibri"/>
              <a:ea typeface="Calibri"/>
              <a:cs typeface="Calibri"/>
              <a:sym typeface="Calibri"/>
            </a:endParaRPr>
          </a:p>
        </p:txBody>
      </p:sp>
      <p:pic>
        <p:nvPicPr>
          <p:cNvPr id="393" name="Google Shape;393;g383cebba225_0_90"/>
          <p:cNvPicPr preferRelativeResize="0"/>
          <p:nvPr/>
        </p:nvPicPr>
        <p:blipFill rotWithShape="1">
          <a:blip r:embed="rId4">
            <a:alphaModFix/>
          </a:blip>
          <a:srcRect b="0" l="0" r="0" t="82811"/>
          <a:stretch/>
        </p:blipFill>
        <p:spPr>
          <a:xfrm>
            <a:off x="5238450" y="3508755"/>
            <a:ext cx="1278525" cy="410025"/>
          </a:xfrm>
          <a:prstGeom prst="rect">
            <a:avLst/>
          </a:prstGeom>
          <a:noFill/>
          <a:ln>
            <a:noFill/>
          </a:ln>
        </p:spPr>
      </p:pic>
      <p:pic>
        <p:nvPicPr>
          <p:cNvPr id="394" name="Google Shape;394;g383cebba225_0_90"/>
          <p:cNvPicPr preferRelativeResize="0"/>
          <p:nvPr/>
        </p:nvPicPr>
        <p:blipFill rotWithShape="1">
          <a:blip r:embed="rId4">
            <a:alphaModFix/>
          </a:blip>
          <a:srcRect b="50736" l="0" r="0" t="0"/>
          <a:stretch/>
        </p:blipFill>
        <p:spPr>
          <a:xfrm>
            <a:off x="5238450" y="2333575"/>
            <a:ext cx="1278525" cy="1175175"/>
          </a:xfrm>
          <a:prstGeom prst="rect">
            <a:avLst/>
          </a:prstGeom>
          <a:noFill/>
          <a:ln>
            <a:noFill/>
          </a:ln>
        </p:spPr>
      </p:pic>
      <p:sp>
        <p:nvSpPr>
          <p:cNvPr id="395" name="Google Shape;395;g383cebba225_0_90"/>
          <p:cNvSpPr txBox="1"/>
          <p:nvPr/>
        </p:nvSpPr>
        <p:spPr>
          <a:xfrm>
            <a:off x="371038" y="3637050"/>
            <a:ext cx="3857700" cy="661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1" lang="en-GB" sz="3700">
                <a:solidFill>
                  <a:schemeClr val="dk2"/>
                </a:solidFill>
                <a:latin typeface="Calibri"/>
                <a:ea typeface="Calibri"/>
                <a:cs typeface="Calibri"/>
                <a:sym typeface="Calibri"/>
              </a:rPr>
              <a:t>FAITHFULNESS</a:t>
            </a:r>
            <a:endParaRPr b="1" i="0" sz="3700" u="none" cap="none" strike="noStrike">
              <a:solidFill>
                <a:schemeClr val="dk2"/>
              </a:solidFill>
              <a:latin typeface="Calibri"/>
              <a:ea typeface="Calibri"/>
              <a:cs typeface="Calibri"/>
              <a:sym typeface="Calibri"/>
            </a:endParaRPr>
          </a:p>
        </p:txBody>
      </p:sp>
      <p:pic>
        <p:nvPicPr>
          <p:cNvPr id="396" name="Google Shape;396;g383cebba225_0_90"/>
          <p:cNvPicPr preferRelativeResize="0"/>
          <p:nvPr/>
        </p:nvPicPr>
        <p:blipFill>
          <a:blip r:embed="rId5">
            <a:alphaModFix/>
          </a:blip>
          <a:stretch>
            <a:fillRect/>
          </a:stretch>
        </p:blipFill>
        <p:spPr>
          <a:xfrm>
            <a:off x="5148000" y="4222025"/>
            <a:ext cx="2761926" cy="20193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3"/>
        </a:solidFill>
      </p:bgPr>
    </p:bg>
    <p:spTree>
      <p:nvGrpSpPr>
        <p:cNvPr id="401" name="Shape 401"/>
        <p:cNvGrpSpPr/>
        <p:nvPr/>
      </p:nvGrpSpPr>
      <p:grpSpPr>
        <a:xfrm>
          <a:off x="0" y="0"/>
          <a:ext cx="0" cy="0"/>
          <a:chOff x="0" y="0"/>
          <a:chExt cx="0" cy="0"/>
        </a:xfrm>
      </p:grpSpPr>
      <p:sp>
        <p:nvSpPr>
          <p:cNvPr id="402" name="Google Shape;402;g38afcd7867c_0_1"/>
          <p:cNvSpPr txBox="1"/>
          <p:nvPr/>
        </p:nvSpPr>
        <p:spPr>
          <a:xfrm>
            <a:off x="0" y="-541975"/>
            <a:ext cx="8824500" cy="2062500"/>
          </a:xfrm>
          <a:prstGeom prst="rect">
            <a:avLst/>
          </a:prstGeom>
          <a:noFill/>
          <a:ln>
            <a:noFill/>
          </a:ln>
        </p:spPr>
        <p:txBody>
          <a:bodyPr anchorCtr="0" anchor="t" bIns="91425" lIns="91425" spcFirstLastPara="1" rIns="91425" wrap="square" tIns="0">
            <a:spAutoFit/>
          </a:bodyPr>
          <a:lstStyle/>
          <a:p>
            <a:pPr indent="0" lvl="0" marL="0" marR="0" rtl="0" algn="ctr">
              <a:lnSpc>
                <a:spcPct val="100000"/>
              </a:lnSpc>
              <a:spcBef>
                <a:spcPts val="0"/>
              </a:spcBef>
              <a:spcAft>
                <a:spcPts val="0"/>
              </a:spcAft>
              <a:buClr>
                <a:srgbClr val="000000"/>
              </a:buClr>
              <a:buSzPts val="4200"/>
              <a:buFont typeface="Arial"/>
              <a:buNone/>
            </a:pPr>
            <a:r>
              <a:t/>
            </a:r>
            <a:endParaRPr b="1" i="0" sz="4200" u="none" cap="none" strike="noStrike">
              <a:solidFill>
                <a:srgbClr val="E11444"/>
              </a:solidFill>
              <a:latin typeface="Forum"/>
              <a:ea typeface="Forum"/>
              <a:cs typeface="Forum"/>
              <a:sym typeface="Forum"/>
            </a:endParaRPr>
          </a:p>
          <a:p>
            <a:pPr indent="0" lvl="0" marL="0" marR="0" rtl="0" algn="ctr">
              <a:lnSpc>
                <a:spcPct val="100000"/>
              </a:lnSpc>
              <a:spcBef>
                <a:spcPts val="0"/>
              </a:spcBef>
              <a:spcAft>
                <a:spcPts val="0"/>
              </a:spcAft>
              <a:buClr>
                <a:srgbClr val="000000"/>
              </a:buClr>
              <a:buSzPts val="4800"/>
              <a:buFont typeface="Arial"/>
              <a:buNone/>
            </a:pPr>
            <a:r>
              <a:rPr b="1" i="0" lang="en-GB" sz="4300" u="none" cap="none" strike="noStrike">
                <a:solidFill>
                  <a:srgbClr val="E11444"/>
                </a:solidFill>
                <a:latin typeface="Forum"/>
                <a:ea typeface="Forum"/>
                <a:cs typeface="Forum"/>
                <a:sym typeface="Forum"/>
              </a:rPr>
              <a:t>Are there any other scriptures that link to our Wednesday Word</a:t>
            </a:r>
            <a:r>
              <a:rPr b="1" lang="en-GB" sz="4300">
                <a:solidFill>
                  <a:srgbClr val="E11444"/>
                </a:solidFill>
                <a:latin typeface="Forum"/>
                <a:ea typeface="Forum"/>
                <a:cs typeface="Forum"/>
                <a:sym typeface="Forum"/>
              </a:rPr>
              <a:t>, </a:t>
            </a:r>
            <a:r>
              <a:rPr b="1" lang="en-GB" sz="4300">
                <a:solidFill>
                  <a:srgbClr val="E11444"/>
                </a:solidFill>
                <a:latin typeface="Forum"/>
                <a:ea typeface="Forum"/>
                <a:cs typeface="Forum"/>
                <a:sym typeface="Forum"/>
              </a:rPr>
              <a:t>Faithfulness</a:t>
            </a:r>
            <a:r>
              <a:rPr b="1" i="0" lang="en-GB" sz="4300" u="none" cap="none" strike="noStrike">
                <a:solidFill>
                  <a:srgbClr val="E11444"/>
                </a:solidFill>
                <a:latin typeface="Forum"/>
                <a:ea typeface="Forum"/>
                <a:cs typeface="Forum"/>
                <a:sym typeface="Forum"/>
              </a:rPr>
              <a:t>?</a:t>
            </a:r>
            <a:endParaRPr b="1" i="0" sz="4300" u="none" cap="none" strike="noStrike">
              <a:solidFill>
                <a:srgbClr val="E11444"/>
              </a:solidFill>
              <a:latin typeface="Forum"/>
              <a:ea typeface="Forum"/>
              <a:cs typeface="Forum"/>
              <a:sym typeface="Forum"/>
            </a:endParaRPr>
          </a:p>
        </p:txBody>
      </p:sp>
      <p:sp>
        <p:nvSpPr>
          <p:cNvPr id="403" name="Google Shape;403;g38afcd7867c_0_1"/>
          <p:cNvSpPr txBox="1"/>
          <p:nvPr/>
        </p:nvSpPr>
        <p:spPr>
          <a:xfrm>
            <a:off x="312675" y="5378025"/>
            <a:ext cx="4585800" cy="10908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200"/>
              <a:buFont typeface="Arial"/>
              <a:buNone/>
            </a:pPr>
            <a:r>
              <a:rPr b="1" lang="en-GB" sz="3200">
                <a:solidFill>
                  <a:schemeClr val="lt1"/>
                </a:solidFill>
                <a:latin typeface="Calibri"/>
                <a:ea typeface="Calibri"/>
                <a:cs typeface="Calibri"/>
                <a:sym typeface="Calibri"/>
              </a:rPr>
              <a:t>Noah’s Ark — </a:t>
            </a:r>
            <a:br>
              <a:rPr b="1" lang="en-GB" sz="3200">
                <a:solidFill>
                  <a:schemeClr val="lt1"/>
                </a:solidFill>
                <a:latin typeface="Calibri"/>
                <a:ea typeface="Calibri"/>
                <a:cs typeface="Calibri"/>
                <a:sym typeface="Calibri"/>
              </a:rPr>
            </a:br>
            <a:r>
              <a:rPr b="1" lang="en-GB" sz="3200">
                <a:solidFill>
                  <a:schemeClr val="lt1"/>
                </a:solidFill>
                <a:latin typeface="Calibri"/>
                <a:ea typeface="Calibri"/>
                <a:cs typeface="Calibri"/>
                <a:sym typeface="Calibri"/>
              </a:rPr>
              <a:t>Genesis 6–9</a:t>
            </a:r>
            <a:endParaRPr b="1" i="0" sz="3200" u="none" cap="none" strike="noStrike">
              <a:solidFill>
                <a:schemeClr val="lt1"/>
              </a:solidFill>
              <a:latin typeface="Calibri"/>
              <a:ea typeface="Calibri"/>
              <a:cs typeface="Calibri"/>
              <a:sym typeface="Calibri"/>
            </a:endParaRPr>
          </a:p>
        </p:txBody>
      </p:sp>
      <p:sp>
        <p:nvSpPr>
          <p:cNvPr id="404" name="Google Shape;404;g38afcd7867c_0_1"/>
          <p:cNvSpPr txBox="1"/>
          <p:nvPr/>
        </p:nvSpPr>
        <p:spPr>
          <a:xfrm>
            <a:off x="4572000" y="5378025"/>
            <a:ext cx="4433400" cy="10908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200"/>
              <a:buFont typeface="Arial"/>
              <a:buNone/>
            </a:pPr>
            <a:r>
              <a:rPr b="1" lang="en-GB" sz="3200">
                <a:solidFill>
                  <a:schemeClr val="lt1"/>
                </a:solidFill>
                <a:latin typeface="Calibri"/>
                <a:ea typeface="Calibri"/>
                <a:cs typeface="Calibri"/>
                <a:sym typeface="Calibri"/>
              </a:rPr>
              <a:t>Abraham Trusts God — Genesis 12:1–4</a:t>
            </a:r>
            <a:endParaRPr b="1" i="0" sz="3200" u="none" cap="none" strike="noStrike">
              <a:solidFill>
                <a:schemeClr val="lt1"/>
              </a:solidFill>
              <a:latin typeface="Calibri"/>
              <a:ea typeface="Calibri"/>
              <a:cs typeface="Calibri"/>
              <a:sym typeface="Calibri"/>
            </a:endParaRPr>
          </a:p>
        </p:txBody>
      </p:sp>
      <p:pic>
        <p:nvPicPr>
          <p:cNvPr id="405" name="Google Shape;405;g38afcd7867c_0_1"/>
          <p:cNvPicPr preferRelativeResize="0"/>
          <p:nvPr/>
        </p:nvPicPr>
        <p:blipFill>
          <a:blip r:embed="rId3">
            <a:alphaModFix/>
          </a:blip>
          <a:stretch>
            <a:fillRect/>
          </a:stretch>
        </p:blipFill>
        <p:spPr>
          <a:xfrm>
            <a:off x="500400" y="1783075"/>
            <a:ext cx="3945349" cy="3442548"/>
          </a:xfrm>
          <a:prstGeom prst="rect">
            <a:avLst/>
          </a:prstGeom>
          <a:noFill/>
          <a:ln>
            <a:noFill/>
          </a:ln>
        </p:spPr>
      </p:pic>
      <p:pic>
        <p:nvPicPr>
          <p:cNvPr id="406" name="Google Shape;406;g38afcd7867c_0_1"/>
          <p:cNvPicPr preferRelativeResize="0"/>
          <p:nvPr/>
        </p:nvPicPr>
        <p:blipFill>
          <a:blip r:embed="rId4">
            <a:alphaModFix/>
          </a:blip>
          <a:stretch>
            <a:fillRect/>
          </a:stretch>
        </p:blipFill>
        <p:spPr>
          <a:xfrm>
            <a:off x="5334313" y="1672925"/>
            <a:ext cx="2908774" cy="355270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0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0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Organikus">
  <a:themeElements>
    <a:clrScheme name="Organikus">
      <a:dk1>
        <a:srgbClr val="000000"/>
      </a:dk1>
      <a:lt1>
        <a:srgbClr val="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2017-02-10T22:50:37Z</dcterms:created>
  <dc:creator>Margaret Ann</dc:creator>
</cp:coreProperties>
</file>