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y="6858000" cx="9144000"/>
  <p:notesSz cx="6858000" cy="9144000"/>
  <p:embeddedFontLst>
    <p:embeddedFont>
      <p:font typeface="Forum"/>
      <p:regular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7" roundtripDataSignature="AMtx7miZYS622SFTCVLvaTeNiB9tfOsJ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Forum-regular.fntdata"/><Relationship Id="rId25" Type="http://schemas.openxmlformats.org/officeDocument/2006/relationships/slide" Target="slides/slide18.xml"/><Relationship Id="rId27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fbf7fda345_1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2fbf7fda345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g2fbf7fda345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236eedd9d2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3236eedd9d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7" name="Google Shape;307;g3236eedd9d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236eedd9d2_0_9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g3236eedd9d2_0_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5" name="Google Shape;315;g3236eedd9d2_0_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236eedd9d2_0_9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g3236eedd9d2_0_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g3236eedd9d2_0_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236eedd9d2_0_18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g3236eedd9d2_0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g3236eedd9d2_0_1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236eedd9d2_0_1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3236eedd9d2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3" name="Google Shape;343;g3236eedd9d2_0_1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5f9037a3ef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0" name="Google Shape;360;g35f9037a3ef_0_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8c5aa1c058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g38c5aa1c05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8" name="Google Shape;368;g38c5aa1c058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5c50b3250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g295c50b325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g295c50b325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95c50b3250_0_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295c50b3250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g295c50b3250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fc611f3834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g2fc611f3834_0_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170948f751_0_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g3170948f751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g3170948f751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5b54cfd4d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g2b5b54cfd4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g2b5b54cfd4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83cebba225_0_9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g383cebba225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g383cebba225_0_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8afcd7867c_0_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38afcd7867c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g38afcd7867c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4fec2ab0f_0_12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84fec2ab0f_0_12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g384fec2ab0f_0_12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84fec2ab0f_0_183"/>
          <p:cNvSpPr/>
          <p:nvPr/>
        </p:nvSpPr>
        <p:spPr>
          <a:xfrm>
            <a:off x="457200" y="438150"/>
            <a:ext cx="8220000" cy="59580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 cap="rnd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-GB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384fec2ab0f_0_183"/>
          <p:cNvSpPr/>
          <p:nvPr/>
        </p:nvSpPr>
        <p:spPr>
          <a:xfrm>
            <a:off x="569843" y="579120"/>
            <a:ext cx="7993800" cy="5718300"/>
          </a:xfrm>
          <a:prstGeom prst="roundRect">
            <a:avLst>
              <a:gd fmla="val 0" name="adj"/>
            </a:avLst>
          </a:prstGeom>
          <a:noFill/>
          <a:ln cap="rnd" cmpd="sng" w="44450">
            <a:solidFill>
              <a:srgbClr val="35592E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0" lang="en-GB" sz="13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84fec2ab0f_0_114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384fec2ab0f_0_1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g384fec2ab0f_0_11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384fec2ab0f_0_11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g384fec2ab0f_0_11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84fec2ab0f_0_1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384fec2ab0f_0_12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g384fec2ab0f_0_12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384fec2ab0f_0_12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g384fec2ab0f_0_12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84fec2ab0f_0_130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g384fec2ab0f_0_130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g384fec2ab0f_0_13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384fec2ab0f_0_13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384fec2ab0f_0_13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4fec2ab0f_0_1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384fec2ab0f_0_136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8" name="Google Shape;118;g384fec2ab0f_0_136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9" name="Google Shape;119;g384fec2ab0f_0_13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g384fec2ab0f_0_13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g384fec2ab0f_0_13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84fec2ab0f_0_1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g384fec2ab0f_0_143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5" name="Google Shape;125;g384fec2ab0f_0_143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6" name="Google Shape;126;g384fec2ab0f_0_143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7" name="Google Shape;127;g384fec2ab0f_0_143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8" name="Google Shape;128;g384fec2ab0f_0_14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384fec2ab0f_0_14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g384fec2ab0f_0_14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84fec2ab0f_0_1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g384fec2ab0f_0_15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384fec2ab0f_0_15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384fec2ab0f_0_15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84fec2ab0f_0_157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384fec2ab0f_0_157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9" name="Google Shape;139;g384fec2ab0f_0_157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g384fec2ab0f_0_15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384fec2ab0f_0_15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384fec2ab0f_0_15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84fec2ab0f_0_164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84fec2ab0f_0_16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g384fec2ab0f_0_164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7" name="Google Shape;147;g384fec2ab0f_0_16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384fec2ab0f_0_16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g384fec2ab0f_0_16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84fec2ab0f_0_17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g384fec2ab0f_0_171"/>
          <p:cNvSpPr txBox="1"/>
          <p:nvPr>
            <p:ph idx="1" type="body"/>
          </p:nvPr>
        </p:nvSpPr>
        <p:spPr>
          <a:xfrm rot="5400000">
            <a:off x="2308951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g384fec2ab0f_0_17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384fec2ab0f_0_17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g384fec2ab0f_0_17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84fec2ab0f_0_177"/>
          <p:cNvSpPr txBox="1"/>
          <p:nvPr>
            <p:ph type="title"/>
          </p:nvPr>
        </p:nvSpPr>
        <p:spPr>
          <a:xfrm rot="5400000">
            <a:off x="4732351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g384fec2ab0f_0_177"/>
          <p:cNvSpPr txBox="1"/>
          <p:nvPr>
            <p:ph idx="1" type="body"/>
          </p:nvPr>
        </p:nvSpPr>
        <p:spPr>
          <a:xfrm rot="5400000">
            <a:off x="541350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g384fec2ab0f_0_17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g384fec2ab0f_0_17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g384fec2ab0f_0_17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89d549fc39_0_12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" name="Google Shape;168;g389d549fc39_0_12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9" name="Google Shape;169;g389d549fc39_0_1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89d549fc39_0_115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2" name="Google Shape;172;g389d549fc39_0_115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73" name="Google Shape;173;g389d549fc39_0_1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89d549fc39_0_119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6" name="Google Shape;176;g389d549fc39_0_1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89d549fc39_0_1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9" name="Google Shape;179;g389d549fc39_0_126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0" name="Google Shape;180;g389d549fc39_0_126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1" name="Google Shape;181;g389d549fc39_0_12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89d549fc39_0_13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4" name="Google Shape;184;g389d549fc39_0_13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89d549fc39_0_134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7" name="Google Shape;187;g389d549fc39_0_134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8" name="Google Shape;188;g389d549fc39_0_13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89d549fc39_0_13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1" name="Google Shape;191;g389d549fc39_0_13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89d549fc39_0_14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389d549fc39_0_141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5" name="Google Shape;195;g389d549fc39_0_141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6" name="Google Shape;196;g389d549fc39_0_141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7" name="Google Shape;197;g389d549fc39_0_14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89d549fc39_0_147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00" name="Google Shape;200;g389d549fc39_0_14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89d549fc39_0_150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" name="Google Shape;203;g389d549fc39_0_150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4" name="Google Shape;204;g389d549fc39_0_15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89d549fc39_0_15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779C7"/>
            </a:gs>
            <a:gs pos="100000">
              <a:srgbClr val="0027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84fec2ab0f_0_10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g384fec2ab0f_0_10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g384fec2ab0f_0_10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g384fec2ab0f_0_10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g384fec2ab0f_0_10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89d549fc39_0_11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g389d549fc39_0_11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5" name="Google Shape;165;g389d549fc39_0_1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30.png"/><Relationship Id="rId5" Type="http://schemas.openxmlformats.org/officeDocument/2006/relationships/image" Target="../media/image33.png"/><Relationship Id="rId6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6.jpg"/><Relationship Id="rId9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3.jpg"/><Relationship Id="rId7" Type="http://schemas.openxmlformats.org/officeDocument/2006/relationships/image" Target="../media/image21.jpg"/><Relationship Id="rId8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bf7fda345_1_0"/>
          <p:cNvSpPr txBox="1"/>
          <p:nvPr>
            <p:ph type="ctrTitle"/>
          </p:nvPr>
        </p:nvSpPr>
        <p:spPr>
          <a:xfrm>
            <a:off x="1904463" y="4059638"/>
            <a:ext cx="4267200" cy="5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sz="2700"/>
              <a:t>Good morning, everyone. </a:t>
            </a:r>
            <a:endParaRPr sz="2700"/>
          </a:p>
        </p:txBody>
      </p:sp>
      <p:pic>
        <p:nvPicPr>
          <p:cNvPr id="213" name="Google Shape;213;g2fbf7fda345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7475" y="4941900"/>
            <a:ext cx="2164513" cy="144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2fbf7fda345_1_0"/>
          <p:cNvSpPr/>
          <p:nvPr/>
        </p:nvSpPr>
        <p:spPr>
          <a:xfrm>
            <a:off x="691125" y="393400"/>
            <a:ext cx="7729800" cy="11802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Celebration of the Word Assembly - </a:t>
            </a:r>
            <a:r>
              <a:rPr lang="en-GB" sz="3600"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b="0" i="0" lang="en-GB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/10/2025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g2fbf7fda345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3474" y="1840350"/>
            <a:ext cx="2233400" cy="22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2fbf7fda345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93125" y="4753692"/>
            <a:ext cx="1392200" cy="11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2fbf7fda345_1_0"/>
          <p:cNvSpPr txBox="1"/>
          <p:nvPr/>
        </p:nvSpPr>
        <p:spPr>
          <a:xfrm>
            <a:off x="5259825" y="5868550"/>
            <a:ext cx="1392300" cy="3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Hajni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236eedd9d2_0_0"/>
          <p:cNvSpPr txBox="1"/>
          <p:nvPr>
            <p:ph type="title"/>
          </p:nvPr>
        </p:nvSpPr>
        <p:spPr>
          <a:xfrm>
            <a:off x="0" y="-444575"/>
            <a:ext cx="9144000" cy="50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900" u="sng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3900" u="sng"/>
              <a:t>Catholic Social Teaching</a:t>
            </a:r>
            <a:r>
              <a:rPr b="1" lang="en-GB" sz="3900"/>
              <a:t> </a:t>
            </a:r>
            <a:endParaRPr b="1" sz="3900"/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b="1" lang="en-GB" sz="3000"/>
              <a:t>When we pray, we talk to God and listen to Him.</a:t>
            </a:r>
            <a:endParaRPr b="1" sz="3000"/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b="1" lang="en-GB" sz="3000"/>
              <a:t>It reminds us that everyone is special and made by God.</a:t>
            </a:r>
            <a:endParaRPr b="1" sz="3000"/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b="1" lang="en-GB" sz="3000"/>
              <a:t>When we pray, we ask God to help us be kind, fair, and loving —</a:t>
            </a:r>
            <a:endParaRPr b="1" sz="3000"/>
          </a:p>
          <a:p>
            <a:pPr indent="0" lvl="0" marL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990"/>
              <a:buNone/>
            </a:pPr>
            <a:r>
              <a:rPr b="1" lang="en-GB" sz="3000"/>
              <a:t>the same things Catholic Social Teaching asks us to do in our world.</a:t>
            </a:r>
            <a:endParaRPr b="1" sz="3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00"/>
          </a:p>
        </p:txBody>
      </p:sp>
      <p:pic>
        <p:nvPicPr>
          <p:cNvPr id="310" name="Google Shape;310;g3236eedd9d2_0_0"/>
          <p:cNvPicPr preferRelativeResize="0"/>
          <p:nvPr/>
        </p:nvPicPr>
        <p:blipFill rotWithShape="1">
          <a:blip r:embed="rId3">
            <a:alphaModFix/>
          </a:blip>
          <a:srcRect b="0" l="0" r="0" t="86540"/>
          <a:stretch/>
        </p:blipFill>
        <p:spPr>
          <a:xfrm>
            <a:off x="1694550" y="5821325"/>
            <a:ext cx="6374225" cy="4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3236eedd9d2_0_0"/>
          <p:cNvPicPr preferRelativeResize="0"/>
          <p:nvPr/>
        </p:nvPicPr>
        <p:blipFill rotWithShape="1">
          <a:blip r:embed="rId3">
            <a:alphaModFix/>
          </a:blip>
          <a:srcRect b="30844" l="0" r="0" t="15745"/>
          <a:stretch/>
        </p:blipFill>
        <p:spPr>
          <a:xfrm>
            <a:off x="1694550" y="4189450"/>
            <a:ext cx="6374225" cy="16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3236eedd9d2_0_92"/>
          <p:cNvPicPr preferRelativeResize="0"/>
          <p:nvPr/>
        </p:nvPicPr>
        <p:blipFill rotWithShape="1">
          <a:blip r:embed="rId3">
            <a:alphaModFix/>
          </a:blip>
          <a:srcRect b="62106" l="0" r="516" t="0"/>
          <a:stretch/>
        </p:blipFill>
        <p:spPr>
          <a:xfrm>
            <a:off x="1295640" y="268807"/>
            <a:ext cx="6552727" cy="1872207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3236eedd9d2_0_92"/>
          <p:cNvSpPr txBox="1"/>
          <p:nvPr/>
        </p:nvSpPr>
        <p:spPr>
          <a:xfrm>
            <a:off x="194550" y="2306425"/>
            <a:ext cx="87549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Close your eyes and accept Jesus in your hearts</a:t>
            </a:r>
            <a:endParaRPr b="1" i="1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3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remember that God is with us, even when we can’t see Him.</a:t>
            </a:r>
            <a:endParaRPr b="1" i="1" sz="3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Prayer helps us feel calm and safe.</a:t>
            </a:r>
            <a:endParaRPr b="1" i="1" sz="3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It’s our time to talk to God, to say thank you, or to ask for help.</a:t>
            </a:r>
            <a:endParaRPr b="1" i="1" sz="3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3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When we pray, we open our hearts to love and kindness.</a:t>
            </a:r>
            <a:endParaRPr b="1" i="1" sz="3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2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"/>
          <p:cNvSpPr txBox="1"/>
          <p:nvPr>
            <p:ph type="title"/>
          </p:nvPr>
        </p:nvSpPr>
        <p:spPr>
          <a:xfrm>
            <a:off x="259700" y="82300"/>
            <a:ext cx="8229600" cy="9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We Respond</a:t>
            </a:r>
            <a:endParaRPr/>
          </a:p>
        </p:txBody>
      </p:sp>
      <p:sp>
        <p:nvSpPr>
          <p:cNvPr id="324" name="Google Shape;324;p9"/>
          <p:cNvSpPr txBox="1"/>
          <p:nvPr/>
        </p:nvSpPr>
        <p:spPr>
          <a:xfrm>
            <a:off x="362825" y="2164650"/>
            <a:ext cx="6708900" cy="32898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rotWithShape="0" algn="bl" dir="5400000" dist="19050">
              <a:srgbClr val="000000">
                <a:alpha val="41176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Dear Jesus,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you, God, for always listening to me.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me to be kind and caring every day.           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GB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Amen.</a:t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9"/>
          <p:cNvPicPr preferRelativeResize="0"/>
          <p:nvPr/>
        </p:nvPicPr>
        <p:blipFill rotWithShape="1">
          <a:blip r:embed="rId3">
            <a:alphaModFix/>
          </a:blip>
          <a:srcRect b="0" l="13376" r="15168" t="0"/>
          <a:stretch/>
        </p:blipFill>
        <p:spPr>
          <a:xfrm>
            <a:off x="6691825" y="2346425"/>
            <a:ext cx="2090874" cy="292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236eedd9d2_0_99"/>
          <p:cNvSpPr txBox="1"/>
          <p:nvPr>
            <p:ph type="title"/>
          </p:nvPr>
        </p:nvSpPr>
        <p:spPr>
          <a:xfrm>
            <a:off x="457200" y="274672"/>
            <a:ext cx="82296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Your </a:t>
            </a:r>
            <a:r>
              <a:rPr lang="en-GB" u="sng"/>
              <a:t>Mission</a:t>
            </a:r>
            <a:r>
              <a:rPr lang="en-GB"/>
              <a:t> for this week</a:t>
            </a:r>
            <a:endParaRPr/>
          </a:p>
        </p:txBody>
      </p:sp>
      <p:pic>
        <p:nvPicPr>
          <p:cNvPr id="332" name="Google Shape;332;g3236eedd9d2_0_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400" y="1143000"/>
            <a:ext cx="85725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236eedd9d2_0_186"/>
          <p:cNvSpPr txBox="1"/>
          <p:nvPr>
            <p:ph type="title"/>
          </p:nvPr>
        </p:nvSpPr>
        <p:spPr>
          <a:xfrm>
            <a:off x="1140000" y="260200"/>
            <a:ext cx="686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Act of Dedication </a:t>
            </a:r>
            <a:endParaRPr/>
          </a:p>
        </p:txBody>
      </p:sp>
      <p:sp>
        <p:nvSpPr>
          <p:cNvPr id="339" name="Google Shape;339;g3236eedd9d2_0_186"/>
          <p:cNvSpPr txBox="1"/>
          <p:nvPr/>
        </p:nvSpPr>
        <p:spPr>
          <a:xfrm>
            <a:off x="396125" y="1878050"/>
            <a:ext cx="8388600" cy="4388100"/>
          </a:xfrm>
          <a:prstGeom prst="rect">
            <a:avLst/>
          </a:prstGeom>
          <a:solidFill>
            <a:srgbClr val="F9CB9C"/>
          </a:solidFill>
          <a:ln>
            <a:noFill/>
          </a:ln>
          <a:effectLst>
            <a:outerShdw blurRad="57150" rotWithShape="0" algn="bl" dir="5400000" dist="19050">
              <a:srgbClr val="000000">
                <a:alpha val="42352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P&amp;J</a:t>
            </a:r>
            <a:r>
              <a:rPr b="1" i="0" lang="en-GB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GB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Today, we offer ourselves to God.</a:t>
            </a:r>
            <a:endParaRPr b="1"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lang="en-GB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promise to try our best to be kind, caring, and loving, just like Jesus.</a:t>
            </a:r>
            <a:endParaRPr b="1"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9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b="1" i="0" lang="en-GB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GB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Lord, help me to be kind, caring, and loving every day.</a:t>
            </a:r>
            <a:endParaRPr b="1" sz="2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GB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Amen.</a:t>
            </a:r>
            <a:endParaRPr b="1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236eedd9d2_0_181"/>
          <p:cNvSpPr txBox="1"/>
          <p:nvPr/>
        </p:nvSpPr>
        <p:spPr>
          <a:xfrm>
            <a:off x="2445825" y="135450"/>
            <a:ext cx="3918900" cy="6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GB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Litany of Saints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PJ: St. Josephine Bakhita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All: Pray for us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PJ: St. Martin de Porres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All: Pray for us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PJ: St.Ignacio de Loyola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All: Pray for us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PJ: St. Thomas Becket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GB" sz="3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All: Pray for us</a:t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aint Martin de Porres | Ascension – Sacred Art by Tianna Williams" id="346" name="Google Shape;346;g3236eedd9d2_0_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400" y="3862825"/>
            <a:ext cx="2022425" cy="2022425"/>
          </a:xfrm>
          <a:prstGeom prst="rect">
            <a:avLst/>
          </a:prstGeom>
          <a:noFill/>
          <a:ln cap="flat" cmpd="sng" w="63500">
            <a:solidFill>
              <a:srgbClr val="333333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descr="A painting of a person in a red robe&#10;&#10;Description automatically generated" id="347" name="Google Shape;347;g3236eedd9d2_0_181"/>
          <p:cNvPicPr preferRelativeResize="0"/>
          <p:nvPr/>
        </p:nvPicPr>
        <p:blipFill rotWithShape="1">
          <a:blip r:embed="rId4">
            <a:alphaModFix/>
          </a:blip>
          <a:srcRect b="35174" l="0" r="0" t="0"/>
          <a:stretch/>
        </p:blipFill>
        <p:spPr>
          <a:xfrm>
            <a:off x="6364723" y="1096925"/>
            <a:ext cx="2307750" cy="2133900"/>
          </a:xfrm>
          <a:prstGeom prst="rect">
            <a:avLst/>
          </a:prstGeom>
          <a:noFill/>
          <a:ln cap="flat" cmpd="sng" w="63500">
            <a:solidFill>
              <a:srgbClr val="333333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descr="A person wearing a hat&#10;&#10;Description automatically generated" id="348" name="Google Shape;348;g3236eedd9d2_0_181"/>
          <p:cNvPicPr preferRelativeResize="0"/>
          <p:nvPr/>
        </p:nvPicPr>
        <p:blipFill rotWithShape="1">
          <a:blip r:embed="rId5">
            <a:alphaModFix/>
          </a:blip>
          <a:srcRect b="16910" l="0" r="0" t="3509"/>
          <a:stretch/>
        </p:blipFill>
        <p:spPr>
          <a:xfrm>
            <a:off x="6507386" y="4013825"/>
            <a:ext cx="2022425" cy="2052380"/>
          </a:xfrm>
          <a:prstGeom prst="rect">
            <a:avLst/>
          </a:prstGeom>
          <a:noFill/>
          <a:ln cap="flat" cmpd="sng" w="63500">
            <a:solidFill>
              <a:srgbClr val="333333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descr="Josephine Bakhita - Wikipedia" id="349" name="Google Shape;349;g3236eedd9d2_0_181"/>
          <p:cNvPicPr preferRelativeResize="0"/>
          <p:nvPr/>
        </p:nvPicPr>
        <p:blipFill rotWithShape="1">
          <a:blip r:embed="rId6">
            <a:alphaModFix/>
          </a:blip>
          <a:srcRect b="27087" l="0" r="0" t="0"/>
          <a:stretch/>
        </p:blipFill>
        <p:spPr>
          <a:xfrm>
            <a:off x="423400" y="968350"/>
            <a:ext cx="1915250" cy="1943000"/>
          </a:xfrm>
          <a:prstGeom prst="rect">
            <a:avLst/>
          </a:prstGeom>
          <a:noFill/>
          <a:ln cap="flat" cmpd="sng" w="63500">
            <a:solidFill>
              <a:srgbClr val="333333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0"/>
          <p:cNvSpPr txBox="1"/>
          <p:nvPr>
            <p:ph type="title"/>
          </p:nvPr>
        </p:nvSpPr>
        <p:spPr>
          <a:xfrm>
            <a:off x="457200" y="587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We Go Forth</a:t>
            </a:r>
            <a:endParaRPr/>
          </a:p>
        </p:txBody>
      </p:sp>
      <p:pic>
        <p:nvPicPr>
          <p:cNvPr id="355" name="Google Shape;355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850" y="992000"/>
            <a:ext cx="8182500" cy="57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0" title="IMG_4433[1]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500" y="2345000"/>
            <a:ext cx="2272650" cy="153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0" title="IMG_4433[1]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7500" y="5220650"/>
            <a:ext cx="2272650" cy="1532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f9037a3ef_0_18"/>
          <p:cNvSpPr txBox="1"/>
          <p:nvPr>
            <p:ph type="title"/>
          </p:nvPr>
        </p:nvSpPr>
        <p:spPr>
          <a:xfrm>
            <a:off x="371413" y="2480400"/>
            <a:ext cx="8229600" cy="9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Thank you for coming to the Celebration of the Word. </a:t>
            </a:r>
            <a:endParaRPr/>
          </a:p>
        </p:txBody>
      </p:sp>
      <p:pic>
        <p:nvPicPr>
          <p:cNvPr id="363" name="Google Shape;363;g35f9037a3ef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7700" y="4297850"/>
            <a:ext cx="2042975" cy="20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35f9037a3ef_0_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3937" y="747625"/>
            <a:ext cx="1975175" cy="196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>
            <a:alpha val="36862"/>
          </a:srgbClr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295c50b325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4200" y="2101475"/>
            <a:ext cx="2373701" cy="237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95c50b3250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8688" y="52850"/>
            <a:ext cx="5003700" cy="105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295c50b3250_0_0"/>
          <p:cNvSpPr/>
          <p:nvPr/>
        </p:nvSpPr>
        <p:spPr>
          <a:xfrm>
            <a:off x="718000" y="5781425"/>
            <a:ext cx="7845101" cy="91095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rgbClr val="ED7D3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Calibri"/>
              </a:rPr>
              <a:t>Through Christ We Learn</a:t>
            </a:r>
          </a:p>
        </p:txBody>
      </p:sp>
      <p:pic>
        <p:nvPicPr>
          <p:cNvPr id="226" name="Google Shape;226;g295c50b3250_0_0"/>
          <p:cNvPicPr preferRelativeResize="0"/>
          <p:nvPr/>
        </p:nvPicPr>
        <p:blipFill rotWithShape="1">
          <a:blip r:embed="rId5">
            <a:alphaModFix/>
          </a:blip>
          <a:srcRect b="24419" l="0" r="0" t="0"/>
          <a:stretch/>
        </p:blipFill>
        <p:spPr>
          <a:xfrm>
            <a:off x="2762675" y="1176426"/>
            <a:ext cx="3903726" cy="44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95c50b3250_0_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St Edmund’s School Prayer</a:t>
            </a:r>
            <a:endParaRPr/>
          </a:p>
        </p:txBody>
      </p:sp>
      <p:pic>
        <p:nvPicPr>
          <p:cNvPr id="233" name="Google Shape;233;g295c50b3250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100" y="1417652"/>
            <a:ext cx="7418649" cy="523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2fc611f3834_0_18"/>
          <p:cNvPicPr preferRelativeResize="0"/>
          <p:nvPr/>
        </p:nvPicPr>
        <p:blipFill rotWithShape="1">
          <a:blip r:embed="rId3">
            <a:alphaModFix/>
          </a:blip>
          <a:srcRect b="12405" l="-1083" r="15766" t="14059"/>
          <a:stretch/>
        </p:blipFill>
        <p:spPr>
          <a:xfrm>
            <a:off x="1808950" y="652700"/>
            <a:ext cx="5372999" cy="347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2fc611f3834_0_18"/>
          <p:cNvSpPr txBox="1"/>
          <p:nvPr/>
        </p:nvSpPr>
        <p:spPr>
          <a:xfrm>
            <a:off x="2761500" y="83300"/>
            <a:ext cx="3621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GB" sz="2500" u="none" cap="none" strike="noStrike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Please repeat after me</a:t>
            </a:r>
            <a:endParaRPr b="1" i="0" sz="2500" u="none" cap="none" strike="noStrike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2fc611f3834_0_18"/>
          <p:cNvSpPr txBox="1"/>
          <p:nvPr/>
        </p:nvSpPr>
        <p:spPr>
          <a:xfrm>
            <a:off x="199025" y="2359925"/>
            <a:ext cx="14784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Light</a:t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2fc611f3834_0_18"/>
          <p:cNvSpPr txBox="1"/>
          <p:nvPr/>
        </p:nvSpPr>
        <p:spPr>
          <a:xfrm>
            <a:off x="279500" y="5087475"/>
            <a:ext cx="14784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Love</a:t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2fc611f3834_0_18"/>
          <p:cNvSpPr txBox="1"/>
          <p:nvPr/>
        </p:nvSpPr>
        <p:spPr>
          <a:xfrm>
            <a:off x="2516300" y="6261475"/>
            <a:ext cx="17235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3. Power</a:t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fc611f3834_0_18"/>
          <p:cNvSpPr txBox="1"/>
          <p:nvPr/>
        </p:nvSpPr>
        <p:spPr>
          <a:xfrm>
            <a:off x="4872000" y="6328375"/>
            <a:ext cx="22299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 Presence</a:t>
            </a:r>
            <a:endParaRPr b="0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g2fc611f3834_0_18"/>
          <p:cNvSpPr txBox="1"/>
          <p:nvPr/>
        </p:nvSpPr>
        <p:spPr>
          <a:xfrm>
            <a:off x="6822675" y="5228425"/>
            <a:ext cx="2371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5. Wherever I am.</a:t>
            </a:r>
            <a:endParaRPr b="0" i="0" sz="2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g2fc611f3834_0_18" title="IMG_5805[1].JPG"/>
          <p:cNvPicPr preferRelativeResize="0"/>
          <p:nvPr/>
        </p:nvPicPr>
        <p:blipFill rotWithShape="1">
          <a:blip r:embed="rId4">
            <a:alphaModFix/>
          </a:blip>
          <a:srcRect b="0" l="0" r="0" t="13666"/>
          <a:stretch/>
        </p:blipFill>
        <p:spPr>
          <a:xfrm>
            <a:off x="112365" y="558200"/>
            <a:ext cx="1651726" cy="190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fc611f3834_0_18" title="IMG_5807[1].JPG"/>
          <p:cNvPicPr preferRelativeResize="0"/>
          <p:nvPr/>
        </p:nvPicPr>
        <p:blipFill rotWithShape="1">
          <a:blip r:embed="rId5">
            <a:alphaModFix/>
          </a:blip>
          <a:srcRect b="0" l="0" r="0" t="14536"/>
          <a:stretch/>
        </p:blipFill>
        <p:spPr>
          <a:xfrm>
            <a:off x="100225" y="3281216"/>
            <a:ext cx="1651726" cy="188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fc611f3834_0_18" title="IMG_5808[1].JPG"/>
          <p:cNvPicPr preferRelativeResize="0"/>
          <p:nvPr/>
        </p:nvPicPr>
        <p:blipFill rotWithShape="1">
          <a:blip r:embed="rId6">
            <a:alphaModFix/>
          </a:blip>
          <a:srcRect b="0" l="0" r="0" t="18752"/>
          <a:stretch/>
        </p:blipFill>
        <p:spPr>
          <a:xfrm>
            <a:off x="2368725" y="4341275"/>
            <a:ext cx="1871075" cy="202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fc611f3834_0_18" title="IMG_5810[1].JPG"/>
          <p:cNvPicPr preferRelativeResize="0"/>
          <p:nvPr/>
        </p:nvPicPr>
        <p:blipFill rotWithShape="1">
          <a:blip r:embed="rId7">
            <a:alphaModFix/>
          </a:blip>
          <a:srcRect b="0" l="0" r="10817" t="15697"/>
          <a:stretch/>
        </p:blipFill>
        <p:spPr>
          <a:xfrm>
            <a:off x="4828450" y="4326259"/>
            <a:ext cx="1651726" cy="2081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fc611f3834_0_18" title="IMG_5811[1].JPG"/>
          <p:cNvPicPr preferRelativeResize="0"/>
          <p:nvPr/>
        </p:nvPicPr>
        <p:blipFill rotWithShape="1">
          <a:blip r:embed="rId8">
            <a:alphaModFix/>
          </a:blip>
          <a:srcRect b="0" l="0" r="0" t="17067"/>
          <a:stretch/>
        </p:blipFill>
        <p:spPr>
          <a:xfrm>
            <a:off x="7112388" y="3281225"/>
            <a:ext cx="1791763" cy="198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2fc611f3834_0_18" title="IMG_5812[1].JPG"/>
          <p:cNvPicPr preferRelativeResize="0"/>
          <p:nvPr/>
        </p:nvPicPr>
        <p:blipFill rotWithShape="1">
          <a:blip r:embed="rId9">
            <a:alphaModFix/>
          </a:blip>
          <a:srcRect b="11689" l="12454" r="17886" t="20928"/>
          <a:stretch/>
        </p:blipFill>
        <p:spPr>
          <a:xfrm>
            <a:off x="7313475" y="229650"/>
            <a:ext cx="1651726" cy="213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fc611f3834_0_18"/>
          <p:cNvSpPr txBox="1"/>
          <p:nvPr/>
        </p:nvSpPr>
        <p:spPr>
          <a:xfrm>
            <a:off x="7652875" y="2359925"/>
            <a:ext cx="2371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6. Amen</a:t>
            </a:r>
            <a:endParaRPr b="0" i="0" sz="2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3170948f751_0_7"/>
          <p:cNvPicPr preferRelativeResize="0"/>
          <p:nvPr/>
        </p:nvPicPr>
        <p:blipFill rotWithShape="1">
          <a:blip r:embed="rId3">
            <a:alphaModFix/>
          </a:blip>
          <a:srcRect b="11276" l="0" r="0" t="0"/>
          <a:stretch/>
        </p:blipFill>
        <p:spPr>
          <a:xfrm>
            <a:off x="2019050" y="424350"/>
            <a:ext cx="5617175" cy="32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170948f751_0_7"/>
          <p:cNvSpPr/>
          <p:nvPr/>
        </p:nvSpPr>
        <p:spPr>
          <a:xfrm>
            <a:off x="309000" y="3828525"/>
            <a:ext cx="7327200" cy="28350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g3170948f751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86201" y="4473425"/>
            <a:ext cx="1017325" cy="13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3170948f751_0_7"/>
          <p:cNvSpPr txBox="1"/>
          <p:nvPr/>
        </p:nvSpPr>
        <p:spPr>
          <a:xfrm>
            <a:off x="309000" y="3953600"/>
            <a:ext cx="7223100" cy="26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Lord be with you.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All: And with your spirit.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reading from the Holy Gospel according to </a:t>
            </a:r>
            <a:r>
              <a:rPr b="1" i="1"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Luke</a:t>
            </a:r>
            <a:r>
              <a:rPr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All: Glory to You, Oh Lord.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3170948f751_0_7"/>
          <p:cNvSpPr/>
          <p:nvPr/>
        </p:nvSpPr>
        <p:spPr>
          <a:xfrm>
            <a:off x="4924525" y="5516975"/>
            <a:ext cx="710700" cy="968400"/>
          </a:xfrm>
          <a:prstGeom prst="mathPlus">
            <a:avLst>
              <a:gd fmla="val 23520" name="adj1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b5b54cfd4d_0_0"/>
          <p:cNvSpPr txBox="1"/>
          <p:nvPr/>
        </p:nvSpPr>
        <p:spPr>
          <a:xfrm>
            <a:off x="-339602" y="381050"/>
            <a:ext cx="3948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GB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Luke 1</a:t>
            </a:r>
            <a:r>
              <a:rPr lang="en-GB"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="0" i="0" lang="en-GB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:1-</a:t>
            </a:r>
            <a:r>
              <a:rPr lang="en-GB"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b="0" i="0" lang="en-GB" sz="3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g2b5b54cfd4d_0_0"/>
          <p:cNvSpPr txBox="1"/>
          <p:nvPr/>
        </p:nvSpPr>
        <p:spPr>
          <a:xfrm>
            <a:off x="382525" y="5579625"/>
            <a:ext cx="7138800" cy="9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Gospel of the Lord.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ALL: Praise to you Lord Jesus Christ. </a:t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g2b5b54cfd4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3950"/>
            <a:ext cx="9144001" cy="40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"/>
          <p:cNvSpPr txBox="1"/>
          <p:nvPr/>
        </p:nvSpPr>
        <p:spPr>
          <a:xfrm>
            <a:off x="2386313" y="1791850"/>
            <a:ext cx="3857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GB"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PRAYER</a:t>
            </a:r>
            <a:endParaRPr b="1" i="0" sz="3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2755052" y="1727200"/>
            <a:ext cx="3633900" cy="7911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4"/>
          <p:cNvSpPr txBox="1"/>
          <p:nvPr/>
        </p:nvSpPr>
        <p:spPr>
          <a:xfrm>
            <a:off x="1548150" y="152900"/>
            <a:ext cx="6047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this week’s Word? </a:t>
            </a:r>
            <a:endParaRPr b="1" i="0" sz="3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8702" y="3446100"/>
            <a:ext cx="2450247" cy="253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475" y="2707325"/>
            <a:ext cx="2966224" cy="373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9668" y="1494775"/>
            <a:ext cx="2450675" cy="245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83cebba225_0_90"/>
          <p:cNvSpPr/>
          <p:nvPr/>
        </p:nvSpPr>
        <p:spPr>
          <a:xfrm>
            <a:off x="201275" y="2098400"/>
            <a:ext cx="5308200" cy="4143000"/>
          </a:xfrm>
          <a:prstGeom prst="ellipse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383cebba225_0_90"/>
          <p:cNvSpPr/>
          <p:nvPr/>
        </p:nvSpPr>
        <p:spPr>
          <a:xfrm>
            <a:off x="3616950" y="2034600"/>
            <a:ext cx="5436600" cy="4446900"/>
          </a:xfrm>
          <a:prstGeom prst="ellipse">
            <a:avLst/>
          </a:prstGeom>
          <a:solidFill>
            <a:srgbClr val="EAD1DC">
              <a:alpha val="36862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GB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b="0" i="0" sz="3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383cebba225_0_90"/>
          <p:cNvSpPr txBox="1"/>
          <p:nvPr/>
        </p:nvSpPr>
        <p:spPr>
          <a:xfrm>
            <a:off x="613625" y="1250675"/>
            <a:ext cx="8123400" cy="7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383cebba225_0_90"/>
          <p:cNvSpPr txBox="1"/>
          <p:nvPr/>
        </p:nvSpPr>
        <p:spPr>
          <a:xfrm>
            <a:off x="1846400" y="2689850"/>
            <a:ext cx="20133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g383cebba225_0_90"/>
          <p:cNvPicPr preferRelativeResize="0"/>
          <p:nvPr/>
        </p:nvPicPr>
        <p:blipFill rotWithShape="1">
          <a:blip r:embed="rId3">
            <a:alphaModFix/>
          </a:blip>
          <a:srcRect b="27299" l="9383" r="6750" t="0"/>
          <a:stretch/>
        </p:blipFill>
        <p:spPr>
          <a:xfrm>
            <a:off x="5109700" y="2390200"/>
            <a:ext cx="1278525" cy="1554701"/>
          </a:xfrm>
          <a:prstGeom prst="rect">
            <a:avLst/>
          </a:prstGeom>
          <a:noFill/>
          <a:ln cap="flat" cmpd="sng" w="190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0" name="Google Shape;290;g383cebba225_0_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3625" y="2734663"/>
            <a:ext cx="1278525" cy="1278525"/>
          </a:xfrm>
          <a:prstGeom prst="rect">
            <a:avLst/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1" name="Google Shape;291;g383cebba225_0_90"/>
          <p:cNvSpPr txBox="1"/>
          <p:nvPr/>
        </p:nvSpPr>
        <p:spPr>
          <a:xfrm>
            <a:off x="-380275" y="266188"/>
            <a:ext cx="10111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-GB" sz="42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How does the </a:t>
            </a:r>
            <a:r>
              <a:rPr b="1" i="0" lang="en-GB" sz="42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Wednesday word</a:t>
            </a:r>
            <a:r>
              <a:rPr b="0" i="0" lang="en-GB" sz="42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 link to </a:t>
            </a:r>
            <a:br>
              <a:rPr b="0" i="0" lang="en-GB" sz="42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</a:br>
            <a:r>
              <a:rPr b="1" i="0" lang="en-GB" sz="41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Catholic Social Teaching, RE or Scripture</a:t>
            </a:r>
            <a:r>
              <a:rPr b="1" i="0" lang="en-GB" sz="42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?</a:t>
            </a:r>
            <a:endParaRPr b="1" i="0" sz="4200" u="none" cap="none" strike="noStrike">
              <a:solidFill>
                <a:srgbClr val="E11444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E11444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292" name="Google Shape;292;g383cebba225_0_90"/>
          <p:cNvSpPr txBox="1"/>
          <p:nvPr/>
        </p:nvSpPr>
        <p:spPr>
          <a:xfrm>
            <a:off x="175863" y="3914525"/>
            <a:ext cx="38577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-GB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PRAYER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1" i="0" sz="3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g383cebba225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9700" y="4357675"/>
            <a:ext cx="2776250" cy="155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8afcd7867c_0_1"/>
          <p:cNvSpPr txBox="1"/>
          <p:nvPr/>
        </p:nvSpPr>
        <p:spPr>
          <a:xfrm>
            <a:off x="0" y="-541975"/>
            <a:ext cx="88245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t/>
            </a:r>
            <a:endParaRPr b="1" i="0" sz="4200" u="none" cap="none" strike="noStrike">
              <a:solidFill>
                <a:srgbClr val="E11444"/>
              </a:solidFill>
              <a:latin typeface="Forum"/>
              <a:ea typeface="Forum"/>
              <a:cs typeface="Forum"/>
              <a:sym typeface="For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GB" sz="43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Are there any other scriptures that link to our Wednesday Word,  </a:t>
            </a:r>
            <a:r>
              <a:rPr b="1" lang="en-GB" sz="4300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PRAYER</a:t>
            </a:r>
            <a:r>
              <a:rPr b="1" i="0" lang="en-GB" sz="4300" u="none" cap="none" strike="noStrike">
                <a:solidFill>
                  <a:srgbClr val="E11444"/>
                </a:solidFill>
                <a:latin typeface="Forum"/>
                <a:ea typeface="Forum"/>
                <a:cs typeface="Forum"/>
                <a:sym typeface="Forum"/>
              </a:rPr>
              <a:t>?</a:t>
            </a:r>
            <a:endParaRPr b="1" i="0" sz="4300" u="none" cap="none" strike="noStrike">
              <a:solidFill>
                <a:srgbClr val="E11444"/>
              </a:solidFill>
              <a:latin typeface="Forum"/>
              <a:ea typeface="Forum"/>
              <a:cs typeface="Forum"/>
              <a:sym typeface="Forum"/>
            </a:endParaRPr>
          </a:p>
        </p:txBody>
      </p:sp>
      <p:sp>
        <p:nvSpPr>
          <p:cNvPr id="300" name="Google Shape;300;g38afcd7867c_0_1"/>
          <p:cNvSpPr txBox="1"/>
          <p:nvPr/>
        </p:nvSpPr>
        <p:spPr>
          <a:xfrm>
            <a:off x="0" y="5280725"/>
            <a:ext cx="45858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Pharisee and the Tax Collector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(Luke 18:9–14)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38afcd7867c_0_1"/>
          <p:cNvSpPr txBox="1"/>
          <p:nvPr/>
        </p:nvSpPr>
        <p:spPr>
          <a:xfrm>
            <a:off x="4585800" y="5134800"/>
            <a:ext cx="38775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GB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Parable of the Lost Sheep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GB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(Luke 15:3–7)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g38afcd7867c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750" y="1520525"/>
            <a:ext cx="2835400" cy="37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8afcd7867c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2275" y="1674800"/>
            <a:ext cx="5142225" cy="330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2017-02-10T22:50:37Z</dcterms:created>
  <dc:creator>Margaret Ann</dc:creator>
</cp:coreProperties>
</file>