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y="6858000" cx="9144000"/>
  <p:notesSz cx="6858000" cy="9144000"/>
  <p:embeddedFontLst>
    <p:embeddedFont>
      <p:font typeface="Forum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hBSJ8jZtNA9JuWA9niaW6YZ8bH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customschemas.google.com/relationships/presentationmetadata" Target="metadata"/><Relationship Id="rId12" Type="http://schemas.openxmlformats.org/officeDocument/2006/relationships/slide" Target="slides/slide5.xml"/><Relationship Id="rId34" Type="http://schemas.openxmlformats.org/officeDocument/2006/relationships/font" Target="fonts/Forum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bf7fda345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2fbf7fda34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2fbf7fda345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83cebba225_0_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383cebba225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g383cebba225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8afcd7867c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8afcd7867c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38afcd7867c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236eedd9d2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g3236eedd9d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g3236eedd9d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236eedd9d2_0_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3236eedd9d2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g3236eedd9d2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36eedd9d2_0_9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3236eedd9d2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g3236eedd9d2_0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236eedd9d2_0_1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3236eedd9d2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3236eedd9d2_0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236eedd9d2_0_1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3236eedd9d2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g3236eedd9d2_0_1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f9037a3ef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7" name="Google Shape;377;g35f9037a3ef_0_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89d549fc39_0_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89d549fc39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389d549fc39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89d549fc39_0_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89d549fc39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389d549fc39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5ad6f425b_0_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85ad6f425b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385ad6f425b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89d549fc39_0_10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89d549fc3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9d549fc39_0_15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89d549fc39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89d549fc39_0_2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89d549fc39_0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389d549fc39_0_2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8c5aa1c058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8c5aa1c05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38c5aa1c05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5c50b3250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95c50b325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295c50b325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c611f383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2fc611f3834_0_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95c50b3250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g295c50b325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g295c50b3250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70948f751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3170948f75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g3170948f751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5b54cfd4d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2b5b54cfd4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g2b5b54cfd4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4fec2ab0f_0_1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84fec2ab0f_0_1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384fec2ab0f_0_1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4fec2ab0f_0_183"/>
          <p:cNvSpPr/>
          <p:nvPr/>
        </p:nvSpPr>
        <p:spPr>
          <a:xfrm>
            <a:off x="457200" y="438150"/>
            <a:ext cx="8220000" cy="59580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GB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84fec2ab0f_0_183"/>
          <p:cNvSpPr/>
          <p:nvPr/>
        </p:nvSpPr>
        <p:spPr>
          <a:xfrm>
            <a:off x="569843" y="579120"/>
            <a:ext cx="7993800" cy="5718300"/>
          </a:xfrm>
          <a:prstGeom prst="roundRect">
            <a:avLst>
              <a:gd fmla="val 0" name="adj"/>
            </a:avLst>
          </a:prstGeom>
          <a:noFill/>
          <a:ln cap="rnd" cmpd="sng" w="44450">
            <a:solidFill>
              <a:srgbClr val="35592E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GB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4fec2ab0f_0_114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384fec2ab0f_0_1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g384fec2ab0f_0_11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84fec2ab0f_0_11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384fec2ab0f_0_1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4fec2ab0f_0_1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384fec2ab0f_0_1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g384fec2ab0f_0_1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84fec2ab0f_0_1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84fec2ab0f_0_1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4fec2ab0f_0_13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84fec2ab0f_0_13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g384fec2ab0f_0_1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84fec2ab0f_0_1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84fec2ab0f_0_1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4fec2ab0f_0_1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84fec2ab0f_0_136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8" name="Google Shape;118;g384fec2ab0f_0_136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9" name="Google Shape;119;g384fec2ab0f_0_13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84fec2ab0f_0_1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384fec2ab0f_0_1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4fec2ab0f_0_1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384fec2ab0f_0_143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g384fec2ab0f_0_143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6" name="Google Shape;126;g384fec2ab0f_0_143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7" name="Google Shape;127;g384fec2ab0f_0_14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8" name="Google Shape;128;g384fec2ab0f_0_14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384fec2ab0f_0_1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384fec2ab0f_0_1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4fec2ab0f_0_1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384fec2ab0f_0_15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384fec2ab0f_0_15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84fec2ab0f_0_15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4fec2ab0f_0_157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84fec2ab0f_0_157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9" name="Google Shape;139;g384fec2ab0f_0_157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384fec2ab0f_0_15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384fec2ab0f_0_15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84fec2ab0f_0_15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4fec2ab0f_0_164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84fec2ab0f_0_16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g384fec2ab0f_0_164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7" name="Google Shape;147;g384fec2ab0f_0_16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384fec2ab0f_0_16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84fec2ab0f_0_16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4fec2ab0f_0_1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84fec2ab0f_0_171"/>
          <p:cNvSpPr txBox="1"/>
          <p:nvPr>
            <p:ph idx="1" type="body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g384fec2ab0f_0_1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84fec2ab0f_0_17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84fec2ab0f_0_1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84fec2ab0f_0_177"/>
          <p:cNvSpPr txBox="1"/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84fec2ab0f_0_177"/>
          <p:cNvSpPr txBox="1"/>
          <p:nvPr>
            <p:ph idx="1" type="body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g384fec2ab0f_0_17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384fec2ab0f_0_17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384fec2ab0f_0_17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9d549fc39_0_115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8" name="Google Shape;168;g389d549fc39_0_115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9" name="Google Shape;169;g389d549fc39_0_1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9d549fc39_0_119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2" name="Google Shape;172;g389d549fc39_0_1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89d549fc39_0_1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g389d549fc39_0_1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6" name="Google Shape;176;g389d549fc39_0_1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89d549fc39_0_1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" name="Google Shape;179;g389d549fc39_0_126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0" name="Google Shape;180;g389d549fc39_0_126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1" name="Google Shape;181;g389d549fc39_0_1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9d549fc39_0_1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" name="Google Shape;184;g389d549fc39_0_1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9d549fc39_0_134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7" name="Google Shape;187;g389d549fc39_0_134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g389d549fc39_0_1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9d549fc39_0_13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1" name="Google Shape;191;g389d549fc39_0_1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9d549fc39_0_14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89d549fc39_0_141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5" name="Google Shape;195;g389d549fc39_0_14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6" name="Google Shape;196;g389d549fc39_0_141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g389d549fc39_0_1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9d549fc39_0_147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00" name="Google Shape;200;g389d549fc39_0_1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9d549fc39_0_150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g389d549fc39_0_150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g389d549fc39_0_15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9d549fc39_0_15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79C7"/>
            </a:gs>
            <a:gs pos="100000">
              <a:srgbClr val="0027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4fec2ab0f_0_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384fec2ab0f_0_10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84fec2ab0f_0_10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84fec2ab0f_0_10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84fec2ab0f_0_10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9d549fc39_0_11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4" name="Google Shape;164;g389d549fc39_0_11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5" name="Google Shape;165;g389d549fc39_0_1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g"/><Relationship Id="rId4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6.jpg"/><Relationship Id="rId9" Type="http://schemas.openxmlformats.org/officeDocument/2006/relationships/image" Target="../media/image19.jpg"/><Relationship Id="rId5" Type="http://schemas.openxmlformats.org/officeDocument/2006/relationships/image" Target="../media/image16.jpg"/><Relationship Id="rId6" Type="http://schemas.openxmlformats.org/officeDocument/2006/relationships/image" Target="../media/image10.jpg"/><Relationship Id="rId7" Type="http://schemas.openxmlformats.org/officeDocument/2006/relationships/image" Target="../media/image47.jpg"/><Relationship Id="rId8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bf7fda345_1_0"/>
          <p:cNvSpPr txBox="1"/>
          <p:nvPr>
            <p:ph type="ctrTitle"/>
          </p:nvPr>
        </p:nvSpPr>
        <p:spPr>
          <a:xfrm>
            <a:off x="1904463" y="4059638"/>
            <a:ext cx="42672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700"/>
              <a:t>Good morning, everyone. </a:t>
            </a:r>
            <a:endParaRPr sz="2700"/>
          </a:p>
        </p:txBody>
      </p:sp>
      <p:pic>
        <p:nvPicPr>
          <p:cNvPr id="213" name="Google Shape;213;g2fbf7fda345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9550" y="4587525"/>
            <a:ext cx="2164513" cy="14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fbf7fda345_1_0"/>
          <p:cNvSpPr/>
          <p:nvPr/>
        </p:nvSpPr>
        <p:spPr>
          <a:xfrm>
            <a:off x="691125" y="393400"/>
            <a:ext cx="7729800" cy="1180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Celebration of the Word Assembly - </a:t>
            </a: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b="0" i="0" lang="en-GB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/10/2025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g2fbf7fda345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1524" y="1706975"/>
            <a:ext cx="2233400" cy="22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bf7fda345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4619454"/>
            <a:ext cx="1392200" cy="1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fbf7fda345_1_0"/>
          <p:cNvSpPr txBox="1"/>
          <p:nvPr/>
        </p:nvSpPr>
        <p:spPr>
          <a:xfrm>
            <a:off x="4660925" y="5663600"/>
            <a:ext cx="1392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Hajni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3cebba225_0_90"/>
          <p:cNvSpPr/>
          <p:nvPr/>
        </p:nvSpPr>
        <p:spPr>
          <a:xfrm>
            <a:off x="201275" y="2098400"/>
            <a:ext cx="5308200" cy="4143000"/>
          </a:xfrm>
          <a:prstGeom prst="ellipse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383cebba225_0_90"/>
          <p:cNvSpPr/>
          <p:nvPr/>
        </p:nvSpPr>
        <p:spPr>
          <a:xfrm>
            <a:off x="3616950" y="2034600"/>
            <a:ext cx="5436600" cy="4446900"/>
          </a:xfrm>
          <a:prstGeom prst="ellipse">
            <a:avLst/>
          </a:prstGeom>
          <a:solidFill>
            <a:srgbClr val="EAD1DC">
              <a:alpha val="37254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383cebba225_0_90"/>
          <p:cNvSpPr txBox="1"/>
          <p:nvPr/>
        </p:nvSpPr>
        <p:spPr>
          <a:xfrm>
            <a:off x="613625" y="1250675"/>
            <a:ext cx="81234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383cebba225_0_90"/>
          <p:cNvSpPr txBox="1"/>
          <p:nvPr/>
        </p:nvSpPr>
        <p:spPr>
          <a:xfrm>
            <a:off x="1846400" y="2689850"/>
            <a:ext cx="20133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g383cebba225_0_90"/>
          <p:cNvPicPr preferRelativeResize="0"/>
          <p:nvPr/>
        </p:nvPicPr>
        <p:blipFill rotWithShape="1">
          <a:blip r:embed="rId3">
            <a:alphaModFix/>
          </a:blip>
          <a:srcRect b="27299" l="9383" r="6750" t="0"/>
          <a:stretch/>
        </p:blipFill>
        <p:spPr>
          <a:xfrm>
            <a:off x="5109700" y="2390200"/>
            <a:ext cx="1278525" cy="1554701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7" name="Google Shape;307;g383cebba225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3625" y="2734663"/>
            <a:ext cx="1278525" cy="127852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8" name="Google Shape;308;g383cebba225_0_90"/>
          <p:cNvSpPr txBox="1"/>
          <p:nvPr/>
        </p:nvSpPr>
        <p:spPr>
          <a:xfrm>
            <a:off x="-380275" y="266188"/>
            <a:ext cx="10111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How does the </a:t>
            </a:r>
            <a:r>
              <a:rPr b="1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Wednesday word</a:t>
            </a:r>
            <a:r>
              <a:rPr b="0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 link to </a:t>
            </a:r>
            <a:br>
              <a:rPr b="0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</a:br>
            <a:r>
              <a:rPr b="1" i="0" lang="en-GB" sz="41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Catholic Social Teaching, RE or Scripture</a:t>
            </a:r>
            <a:r>
              <a:rPr b="1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?</a:t>
            </a:r>
            <a:endParaRPr b="1" i="0" sz="42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09" name="Google Shape;309;g383cebba225_0_90"/>
          <p:cNvSpPr txBox="1"/>
          <p:nvPr/>
        </p:nvSpPr>
        <p:spPr>
          <a:xfrm>
            <a:off x="175863" y="3914525"/>
            <a:ext cx="38577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THANKFULNESS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g383cebba225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1738" y="42382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8afcd7867c_0_1"/>
          <p:cNvSpPr txBox="1"/>
          <p:nvPr/>
        </p:nvSpPr>
        <p:spPr>
          <a:xfrm>
            <a:off x="0" y="-541975"/>
            <a:ext cx="8824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t/>
            </a:r>
            <a:endParaRPr b="1" i="0" sz="42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lang="en-GB" sz="4300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Are there any other scriptures that link to our Wednesday Word,  THANKFULNESS?</a:t>
            </a:r>
            <a:endParaRPr b="1" i="0" sz="43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pic>
        <p:nvPicPr>
          <p:cNvPr id="317" name="Google Shape;317;g38afcd7867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33" y="2170887"/>
            <a:ext cx="4501293" cy="251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38afcd7867c_0_1"/>
          <p:cNvSpPr txBox="1"/>
          <p:nvPr/>
        </p:nvSpPr>
        <p:spPr>
          <a:xfrm>
            <a:off x="319500" y="5496125"/>
            <a:ext cx="4585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Feeding of the 5,000 (John 6:1-14)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g38afcd7867c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700" y="2182325"/>
            <a:ext cx="3360170" cy="29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38afcd7867c_0_1"/>
          <p:cNvSpPr txBox="1"/>
          <p:nvPr/>
        </p:nvSpPr>
        <p:spPr>
          <a:xfrm>
            <a:off x="5239025" y="5496125"/>
            <a:ext cx="3460500" cy="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Noah and the Ark (Genesis 6–9) 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36eedd9d2_0_0"/>
          <p:cNvSpPr txBox="1"/>
          <p:nvPr>
            <p:ph type="title"/>
          </p:nvPr>
        </p:nvSpPr>
        <p:spPr>
          <a:xfrm>
            <a:off x="227100" y="-444575"/>
            <a:ext cx="8916900" cy="50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900" u="sng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900" u="sng"/>
              <a:t>Catholic Social Teaching</a:t>
            </a:r>
            <a:r>
              <a:rPr b="1" lang="en-GB" sz="3900"/>
              <a:t> </a:t>
            </a:r>
            <a:endParaRPr b="1" sz="39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b="1" lang="en-GB" sz="2900"/>
              <a:t>Catholic Social Teaching teaches us to care for others and appreciate God’s gifts. Being </a:t>
            </a:r>
            <a:r>
              <a:rPr b="1" lang="en-GB" sz="2900" u="sng"/>
              <a:t>thankful</a:t>
            </a:r>
            <a:r>
              <a:rPr b="1" lang="en-GB" sz="2900"/>
              <a:t> helps us notice the good things in our lives and inspires us to share and help others. </a:t>
            </a:r>
            <a:r>
              <a:rPr b="1" lang="en-GB" sz="2900" u="sng"/>
              <a:t>Thankfulness</a:t>
            </a:r>
            <a:r>
              <a:rPr b="1" lang="en-GB" sz="2900"/>
              <a:t> shows kindness, love, and respect for everyone around us.</a:t>
            </a:r>
            <a:endParaRPr b="1" sz="2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/>
          </a:p>
        </p:txBody>
      </p:sp>
      <p:pic>
        <p:nvPicPr>
          <p:cNvPr id="327" name="Google Shape;327;g3236eedd9d2_0_0"/>
          <p:cNvPicPr preferRelativeResize="0"/>
          <p:nvPr/>
        </p:nvPicPr>
        <p:blipFill rotWithShape="1">
          <a:blip r:embed="rId3">
            <a:alphaModFix/>
          </a:blip>
          <a:srcRect b="0" l="0" r="0" t="86540"/>
          <a:stretch/>
        </p:blipFill>
        <p:spPr>
          <a:xfrm>
            <a:off x="1694550" y="5821325"/>
            <a:ext cx="6374225" cy="4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236eedd9d2_0_0"/>
          <p:cNvPicPr preferRelativeResize="0"/>
          <p:nvPr/>
        </p:nvPicPr>
        <p:blipFill rotWithShape="1">
          <a:blip r:embed="rId3">
            <a:alphaModFix/>
          </a:blip>
          <a:srcRect b="30844" l="0" r="0" t="15745"/>
          <a:stretch/>
        </p:blipFill>
        <p:spPr>
          <a:xfrm>
            <a:off x="1694550" y="4189450"/>
            <a:ext cx="6374225" cy="16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3236eedd9d2_0_92"/>
          <p:cNvPicPr preferRelativeResize="0"/>
          <p:nvPr/>
        </p:nvPicPr>
        <p:blipFill rotWithShape="1">
          <a:blip r:embed="rId3">
            <a:alphaModFix/>
          </a:blip>
          <a:srcRect b="62106" l="0" r="516" t="0"/>
          <a:stretch/>
        </p:blipFill>
        <p:spPr>
          <a:xfrm>
            <a:off x="1295640" y="268807"/>
            <a:ext cx="6552727" cy="187220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g3236eedd9d2_0_92"/>
          <p:cNvSpPr txBox="1"/>
          <p:nvPr/>
        </p:nvSpPr>
        <p:spPr>
          <a:xfrm>
            <a:off x="311200" y="2681650"/>
            <a:ext cx="8534100" cy="4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Close your eyes and accept Jesus in your hearts</a:t>
            </a:r>
            <a:endParaRPr b="1" i="1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Today, I am thankful for all the good things in my life – my family, my friends, my school, and the world around me. Being thankful helps me see God’s gifts and reminds me to be kind and share with others. </a:t>
            </a:r>
            <a:br>
              <a:rPr b="1" i="1" lang="en-GB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want to say “thank you” for everything I have and use it to make the world a better place.</a:t>
            </a:r>
            <a:endParaRPr b="1" i="1"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"/>
          <p:cNvSpPr txBox="1"/>
          <p:nvPr>
            <p:ph type="title"/>
          </p:nvPr>
        </p:nvSpPr>
        <p:spPr>
          <a:xfrm>
            <a:off x="259700" y="82300"/>
            <a:ext cx="82296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We Respond</a:t>
            </a:r>
            <a:endParaRPr/>
          </a:p>
        </p:txBody>
      </p:sp>
      <p:sp>
        <p:nvSpPr>
          <p:cNvPr id="341" name="Google Shape;341;p9"/>
          <p:cNvSpPr txBox="1"/>
          <p:nvPr/>
        </p:nvSpPr>
        <p:spPr>
          <a:xfrm>
            <a:off x="321150" y="1164075"/>
            <a:ext cx="6708900" cy="50619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rotWithShape="0" algn="bl" dir="5400000" dist="19050">
              <a:srgbClr val="000000">
                <a:alpha val="41568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Dear Jesus,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thank God for all the good things in our lives.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us to be kind, share with others, and show our gratitude every day.</a:t>
            </a:r>
            <a:endParaRPr b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Amen.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9"/>
          <p:cNvPicPr preferRelativeResize="0"/>
          <p:nvPr/>
        </p:nvPicPr>
        <p:blipFill rotWithShape="1">
          <a:blip r:embed="rId3">
            <a:alphaModFix/>
          </a:blip>
          <a:srcRect b="0" l="13376" r="15168" t="0"/>
          <a:stretch/>
        </p:blipFill>
        <p:spPr>
          <a:xfrm>
            <a:off x="7161600" y="245675"/>
            <a:ext cx="1818324" cy="25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236eedd9d2_0_99"/>
          <p:cNvSpPr txBox="1"/>
          <p:nvPr>
            <p:ph type="title"/>
          </p:nvPr>
        </p:nvSpPr>
        <p:spPr>
          <a:xfrm>
            <a:off x="457200" y="274672"/>
            <a:ext cx="82296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Your </a:t>
            </a:r>
            <a:r>
              <a:rPr lang="en-GB" u="sng"/>
              <a:t>Mission</a:t>
            </a:r>
            <a:r>
              <a:rPr lang="en-GB"/>
              <a:t> for this week</a:t>
            </a:r>
            <a:endParaRPr/>
          </a:p>
        </p:txBody>
      </p:sp>
      <p:sp>
        <p:nvSpPr>
          <p:cNvPr id="349" name="Google Shape;349;g3236eedd9d2_0_99"/>
          <p:cNvSpPr txBox="1"/>
          <p:nvPr/>
        </p:nvSpPr>
        <p:spPr>
          <a:xfrm>
            <a:off x="767550" y="1636775"/>
            <a:ext cx="7496100" cy="45036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rotWithShape="0" algn="bl" dir="5400000" dist="1905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around your classroom or home and find one small thing you are thankful for. </a:t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short thankful prayer about it and put it in the class prayer box. </a:t>
            </a:r>
            <a:endParaRPr b="1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236eedd9d2_0_186"/>
          <p:cNvSpPr txBox="1"/>
          <p:nvPr>
            <p:ph type="title"/>
          </p:nvPr>
        </p:nvSpPr>
        <p:spPr>
          <a:xfrm>
            <a:off x="1140000" y="260200"/>
            <a:ext cx="686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 of Dedication </a:t>
            </a:r>
            <a:endParaRPr/>
          </a:p>
        </p:txBody>
      </p:sp>
      <p:sp>
        <p:nvSpPr>
          <p:cNvPr id="356" name="Google Shape;356;g3236eedd9d2_0_186"/>
          <p:cNvSpPr txBox="1"/>
          <p:nvPr/>
        </p:nvSpPr>
        <p:spPr>
          <a:xfrm>
            <a:off x="396125" y="1878050"/>
            <a:ext cx="8388600" cy="43881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rotWithShape="0" algn="bl" dir="5400000" dist="19050">
              <a:srgbClr val="000000">
                <a:alpha val="42745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P&amp;J</a:t>
            </a: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We promise to be thankful for God’s gifts and show kindness to others every day.</a:t>
            </a:r>
            <a:endParaRPr b="1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Lord, help us to be grateful and kind. </a:t>
            </a:r>
            <a:endParaRPr b="1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Christ we Learn. </a:t>
            </a:r>
            <a:endParaRPr b="1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Amen.</a:t>
            </a:r>
            <a:endParaRPr b="1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236eedd9d2_0_181"/>
          <p:cNvSpPr txBox="1"/>
          <p:nvPr/>
        </p:nvSpPr>
        <p:spPr>
          <a:xfrm>
            <a:off x="2445825" y="180650"/>
            <a:ext cx="3918900" cy="6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GB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Litany of Saints</a:t>
            </a:r>
            <a:endParaRPr b="1" i="0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Edmund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George 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Nicholas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Paul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3236eedd9d2_0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750" y="1003800"/>
            <a:ext cx="1827825" cy="28190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ainting of a person holding a book&#10;&#10;Description automatically generated" id="364" name="Google Shape;364;g3236eedd9d2_0_181"/>
          <p:cNvPicPr preferRelativeResize="0"/>
          <p:nvPr/>
        </p:nvPicPr>
        <p:blipFill rotWithShape="1">
          <a:blip r:embed="rId4">
            <a:alphaModFix/>
          </a:blip>
          <a:srcRect b="27623" l="6634" r="7653" t="10117"/>
          <a:stretch/>
        </p:blipFill>
        <p:spPr>
          <a:xfrm>
            <a:off x="563600" y="4229300"/>
            <a:ext cx="2026350" cy="1761475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A person writing on a piece of paper&#10;&#10;Description automatically generated" id="365" name="Google Shape;365;g3236eedd9d2_0_1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54750" y="4158500"/>
            <a:ext cx="1977875" cy="1948575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A person riding a horse with a stick&#10;&#10;Description automatically generated" id="366" name="Google Shape;366;g3236eedd9d2_0_181"/>
          <p:cNvPicPr preferRelativeResize="0"/>
          <p:nvPr/>
        </p:nvPicPr>
        <p:blipFill rotWithShape="1">
          <a:blip r:embed="rId6">
            <a:alphaModFix/>
          </a:blip>
          <a:srcRect b="0" l="10651" r="3236" t="0"/>
          <a:stretch/>
        </p:blipFill>
        <p:spPr>
          <a:xfrm>
            <a:off x="6554750" y="1469294"/>
            <a:ext cx="1977875" cy="1722231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0"/>
          <p:cNvSpPr txBox="1"/>
          <p:nvPr>
            <p:ph type="title"/>
          </p:nvPr>
        </p:nvSpPr>
        <p:spPr>
          <a:xfrm>
            <a:off x="457200" y="587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We Go Forth</a:t>
            </a:r>
            <a:endParaRPr/>
          </a:p>
        </p:txBody>
      </p:sp>
      <p:pic>
        <p:nvPicPr>
          <p:cNvPr id="372" name="Google Shape;372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850" y="992000"/>
            <a:ext cx="8182500" cy="57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0" title="IMG_4433[1]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500" y="2345000"/>
            <a:ext cx="2272650" cy="153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0" title="IMG_4433[1]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500" y="5220650"/>
            <a:ext cx="2272650" cy="153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5f9037a3ef_0_18"/>
          <p:cNvSpPr txBox="1"/>
          <p:nvPr>
            <p:ph type="title"/>
          </p:nvPr>
        </p:nvSpPr>
        <p:spPr>
          <a:xfrm>
            <a:off x="371413" y="2480400"/>
            <a:ext cx="82296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Thank you for coming to the Celebration of the Word. </a:t>
            </a:r>
            <a:endParaRPr/>
          </a:p>
        </p:txBody>
      </p:sp>
      <p:pic>
        <p:nvPicPr>
          <p:cNvPr id="380" name="Google Shape;380;g35f9037a3ef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7700" y="4297850"/>
            <a:ext cx="2042975" cy="20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5f9037a3ef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3937" y="747625"/>
            <a:ext cx="1975175" cy="19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"/>
          <p:cNvSpPr txBox="1"/>
          <p:nvPr/>
        </p:nvSpPr>
        <p:spPr>
          <a:xfrm>
            <a:off x="2115008" y="124178"/>
            <a:ext cx="5121300" cy="144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Calibri"/>
              <a:buNone/>
            </a:pPr>
            <a:r>
              <a:rPr b="1" i="0" lang="en-GB" sz="2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 Edmund’s Catholic Primary School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en-GB" sz="1600" u="sng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…Through Christ we learn…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GB" sz="1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Executive Headteacher: Mrs A. Ruthven</a:t>
            </a:r>
            <a:endParaRPr b="0" i="0" sz="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GB" sz="1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Head of School: Mr A. Antoniou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309" y="140403"/>
            <a:ext cx="1245905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"/>
          <p:cNvPicPr preferRelativeResize="0"/>
          <p:nvPr/>
        </p:nvPicPr>
        <p:blipFill rotWithShape="1">
          <a:blip r:embed="rId4">
            <a:alphaModFix/>
          </a:blip>
          <a:srcRect b="6767" l="0" r="7624" t="3758"/>
          <a:stretch/>
        </p:blipFill>
        <p:spPr>
          <a:xfrm>
            <a:off x="7450327" y="140407"/>
            <a:ext cx="1304387" cy="1424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1"/>
          <p:cNvCxnSpPr/>
          <p:nvPr/>
        </p:nvCxnSpPr>
        <p:spPr>
          <a:xfrm>
            <a:off x="908546" y="2664711"/>
            <a:ext cx="7534200" cy="9600"/>
          </a:xfrm>
          <a:prstGeom prst="straightConnector1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1"/>
          <p:cNvSpPr/>
          <p:nvPr/>
        </p:nvSpPr>
        <p:spPr>
          <a:xfrm>
            <a:off x="490209" y="932166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b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ristian Background Images, HD Pictures and Wallpaper For Free Download |  Pngtree" id="227" name="Google Shape;227;p1"/>
          <p:cNvPicPr preferRelativeResize="0"/>
          <p:nvPr/>
        </p:nvPicPr>
        <p:blipFill rotWithShape="1">
          <a:blip r:embed="rId5">
            <a:alphaModFix/>
          </a:blip>
          <a:srcRect b="31499" l="11667" r="2539" t="1820"/>
          <a:stretch/>
        </p:blipFill>
        <p:spPr>
          <a:xfrm>
            <a:off x="1947228" y="2935775"/>
            <a:ext cx="4940049" cy="3195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"/>
          <p:cNvSpPr/>
          <p:nvPr/>
        </p:nvSpPr>
        <p:spPr>
          <a:xfrm>
            <a:off x="280625" y="4866325"/>
            <a:ext cx="8534046" cy="188322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ED7D3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Calibri"/>
              </a:rPr>
              <a:t>Through Christ We Learn</a:t>
            </a:r>
          </a:p>
        </p:txBody>
      </p:sp>
      <p:sp>
        <p:nvSpPr>
          <p:cNvPr id="229" name="Google Shape;229;p1"/>
          <p:cNvSpPr txBox="1"/>
          <p:nvPr/>
        </p:nvSpPr>
        <p:spPr>
          <a:xfrm>
            <a:off x="1386838" y="1643963"/>
            <a:ext cx="6744000" cy="12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7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Our Mission</a:t>
            </a:r>
            <a:endParaRPr b="1" i="0" sz="27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89d549fc39_0_4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g389d549fc39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300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9d549fc39_0_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389d549fc39_0_2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g389d549fc39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5ad6f425b_0_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g385ad6f425b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89d549fc39_0_105"/>
          <p:cNvSpPr txBox="1"/>
          <p:nvPr/>
        </p:nvSpPr>
        <p:spPr>
          <a:xfrm>
            <a:off x="145925" y="0"/>
            <a:ext cx="8457600" cy="59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000">
                <a:solidFill>
                  <a:srgbClr val="FF0000"/>
                </a:solidFill>
              </a:rPr>
              <a:t>Our Father</a:t>
            </a:r>
            <a:r>
              <a:rPr b="1" i="1"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Father, who art in heaven,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hallowed be Thy name;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Thy kingdom come; Thy will be done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earth as it is in heaven.</a:t>
            </a:r>
            <a:endParaRPr b="1" i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us this day our daily bread;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forgive us our trespasses,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we forgive those who trespass against us;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lead us not into temptation,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but deliver us from evil.</a:t>
            </a:r>
            <a:b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Amen.</a:t>
            </a:r>
            <a:endParaRPr b="1" i="1"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409" name="Google Shape;409;g389d549fc39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25" y="432467"/>
            <a:ext cx="10287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89d549fc39_0_105"/>
          <p:cNvPicPr preferRelativeResize="0"/>
          <p:nvPr/>
        </p:nvPicPr>
        <p:blipFill rotWithShape="1">
          <a:blip r:embed="rId4">
            <a:alphaModFix/>
          </a:blip>
          <a:srcRect b="6764" l="0" r="7629" t="3758"/>
          <a:stretch/>
        </p:blipFill>
        <p:spPr>
          <a:xfrm>
            <a:off x="7546250" y="457867"/>
            <a:ext cx="1057275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89d549fc39_0_156"/>
          <p:cNvSpPr txBox="1"/>
          <p:nvPr>
            <p:ph idx="1" type="body"/>
          </p:nvPr>
        </p:nvSpPr>
        <p:spPr>
          <a:xfrm>
            <a:off x="311700" y="-333533"/>
            <a:ext cx="8520600" cy="59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0000"/>
                </a:solidFill>
              </a:rPr>
              <a:t>H</a:t>
            </a:r>
            <a:r>
              <a:rPr b="1" lang="en-GB" sz="3500">
                <a:solidFill>
                  <a:srgbClr val="FF0000"/>
                </a:solidFill>
              </a:rPr>
              <a:t>ail Mary</a:t>
            </a:r>
            <a:endParaRPr b="1" sz="35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-GB" sz="1600">
                <a:solidFill>
                  <a:schemeClr val="dk1"/>
                </a:solidFill>
              </a:rPr>
            </a:br>
            <a:r>
              <a:rPr b="1" i="1" lang="en-GB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Hail Mary, full of grace,</a:t>
            </a:r>
            <a:b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Lord is with thee;</a:t>
            </a:r>
            <a:b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blessed art thou among women,</a:t>
            </a:r>
            <a:b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blessed is the fruit of thy womb, Jesus.</a:t>
            </a:r>
            <a:endParaRPr b="1" i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Holy Mary, Mother of God,</a:t>
            </a:r>
            <a:b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pray for us sinners,</a:t>
            </a:r>
            <a:b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now and at the hour of our death.</a:t>
            </a:r>
            <a:b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Amen.</a:t>
            </a:r>
            <a:endParaRPr b="1" i="1"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g389d549fc39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25" y="536733"/>
            <a:ext cx="10287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389d549fc39_0_156"/>
          <p:cNvPicPr preferRelativeResize="0"/>
          <p:nvPr/>
        </p:nvPicPr>
        <p:blipFill rotWithShape="1">
          <a:blip r:embed="rId4">
            <a:alphaModFix/>
          </a:blip>
          <a:srcRect b="6764" l="0" r="7629" t="3758"/>
          <a:stretch/>
        </p:blipFill>
        <p:spPr>
          <a:xfrm>
            <a:off x="7665575" y="430767"/>
            <a:ext cx="1057275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d549fc39_0_207"/>
          <p:cNvSpPr txBox="1"/>
          <p:nvPr>
            <p:ph idx="1" type="body"/>
          </p:nvPr>
        </p:nvSpPr>
        <p:spPr>
          <a:xfrm>
            <a:off x="311700" y="650048"/>
            <a:ext cx="8520600" cy="54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300">
                <a:solidFill>
                  <a:srgbClr val="FF0000"/>
                </a:solidFill>
              </a:rPr>
              <a:t>The Glory Be</a:t>
            </a:r>
            <a:endParaRPr b="1" sz="33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-GB" sz="1500">
                <a:solidFill>
                  <a:schemeClr val="dk1"/>
                </a:solidFill>
              </a:rPr>
            </a:br>
            <a:endParaRPr sz="2200">
              <a:solidFill>
                <a:srgbClr val="1C1C1C"/>
              </a:solidFill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Glory be the Father, and to the Son, </a:t>
            </a:r>
            <a:b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and to the Holy Spirit,</a:t>
            </a:r>
            <a:b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 as it was in the beginning, is now, and ever shall be, </a:t>
            </a:r>
            <a:b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GB" sz="34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World without end. </a:t>
            </a:r>
            <a:endParaRPr b="1" i="1" sz="3408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408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3108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Amen</a:t>
            </a:r>
            <a:endParaRPr b="1" i="1" sz="3108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424" name="Google Shape;424;g389d549fc39_0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25" y="536733"/>
            <a:ext cx="10287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89d549fc39_0_207"/>
          <p:cNvPicPr preferRelativeResize="0"/>
          <p:nvPr/>
        </p:nvPicPr>
        <p:blipFill rotWithShape="1">
          <a:blip r:embed="rId4">
            <a:alphaModFix/>
          </a:blip>
          <a:srcRect b="6764" l="0" r="7629" t="3758"/>
          <a:stretch/>
        </p:blipFill>
        <p:spPr>
          <a:xfrm>
            <a:off x="7207025" y="650042"/>
            <a:ext cx="1057275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>
            <a:alpha val="37250"/>
          </a:srgbClr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38c5aa1c05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1213" y="-61737"/>
            <a:ext cx="3481575" cy="69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295c50b325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5400" y="1184300"/>
            <a:ext cx="5570275" cy="55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95c50b325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8688" y="52850"/>
            <a:ext cx="5003700" cy="105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fc611f3834_0_18"/>
          <p:cNvPicPr preferRelativeResize="0"/>
          <p:nvPr/>
        </p:nvPicPr>
        <p:blipFill rotWithShape="1">
          <a:blip r:embed="rId3">
            <a:alphaModFix/>
          </a:blip>
          <a:srcRect b="12409" l="-1083" r="15766" t="7518"/>
          <a:stretch/>
        </p:blipFill>
        <p:spPr>
          <a:xfrm>
            <a:off x="1764100" y="558200"/>
            <a:ext cx="5372999" cy="378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fc611f3834_0_18"/>
          <p:cNvSpPr txBox="1"/>
          <p:nvPr/>
        </p:nvSpPr>
        <p:spPr>
          <a:xfrm>
            <a:off x="2761500" y="83300"/>
            <a:ext cx="3621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5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Please repeat after me</a:t>
            </a:r>
            <a:endParaRPr b="1" i="0" sz="25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fc611f3834_0_18"/>
          <p:cNvSpPr txBox="1"/>
          <p:nvPr/>
        </p:nvSpPr>
        <p:spPr>
          <a:xfrm>
            <a:off x="199025" y="2359925"/>
            <a:ext cx="14784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Light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fc611f3834_0_18"/>
          <p:cNvSpPr txBox="1"/>
          <p:nvPr/>
        </p:nvSpPr>
        <p:spPr>
          <a:xfrm>
            <a:off x="279500" y="5087475"/>
            <a:ext cx="14784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Love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fc611f3834_0_18"/>
          <p:cNvSpPr txBox="1"/>
          <p:nvPr/>
        </p:nvSpPr>
        <p:spPr>
          <a:xfrm>
            <a:off x="2516300" y="6261475"/>
            <a:ext cx="17235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Power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2fc611f3834_0_18"/>
          <p:cNvSpPr txBox="1"/>
          <p:nvPr/>
        </p:nvSpPr>
        <p:spPr>
          <a:xfrm>
            <a:off x="4872000" y="6328375"/>
            <a:ext cx="22299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Presence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2fc611f3834_0_18"/>
          <p:cNvSpPr txBox="1"/>
          <p:nvPr/>
        </p:nvSpPr>
        <p:spPr>
          <a:xfrm>
            <a:off x="6822675" y="5228425"/>
            <a:ext cx="2371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Wherever I am.</a:t>
            </a:r>
            <a:endParaRPr b="0" i="0" sz="2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g2fc611f3834_0_18" title="IMG_5805[1].JPG"/>
          <p:cNvPicPr preferRelativeResize="0"/>
          <p:nvPr/>
        </p:nvPicPr>
        <p:blipFill rotWithShape="1">
          <a:blip r:embed="rId4">
            <a:alphaModFix/>
          </a:blip>
          <a:srcRect b="0" l="0" r="0" t="13666"/>
          <a:stretch/>
        </p:blipFill>
        <p:spPr>
          <a:xfrm>
            <a:off x="112365" y="558200"/>
            <a:ext cx="1651726" cy="19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fc611f3834_0_18" title="IMG_5807[1].JPG"/>
          <p:cNvPicPr preferRelativeResize="0"/>
          <p:nvPr/>
        </p:nvPicPr>
        <p:blipFill rotWithShape="1">
          <a:blip r:embed="rId5">
            <a:alphaModFix/>
          </a:blip>
          <a:srcRect b="0" l="0" r="0" t="14536"/>
          <a:stretch/>
        </p:blipFill>
        <p:spPr>
          <a:xfrm>
            <a:off x="100225" y="3281216"/>
            <a:ext cx="1651726" cy="188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fc611f3834_0_18" title="IMG_5808[1].JPG"/>
          <p:cNvPicPr preferRelativeResize="0"/>
          <p:nvPr/>
        </p:nvPicPr>
        <p:blipFill rotWithShape="1">
          <a:blip r:embed="rId6">
            <a:alphaModFix/>
          </a:blip>
          <a:srcRect b="0" l="0" r="0" t="18752"/>
          <a:stretch/>
        </p:blipFill>
        <p:spPr>
          <a:xfrm>
            <a:off x="2368725" y="4341275"/>
            <a:ext cx="1871075" cy="202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2fc611f3834_0_18" title="IMG_5810[1].JPG"/>
          <p:cNvPicPr preferRelativeResize="0"/>
          <p:nvPr/>
        </p:nvPicPr>
        <p:blipFill rotWithShape="1">
          <a:blip r:embed="rId7">
            <a:alphaModFix/>
          </a:blip>
          <a:srcRect b="0" l="0" r="10817" t="15697"/>
          <a:stretch/>
        </p:blipFill>
        <p:spPr>
          <a:xfrm>
            <a:off x="4828450" y="4326259"/>
            <a:ext cx="1651726" cy="208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fc611f3834_0_18" title="IMG_5811[1].JPG"/>
          <p:cNvPicPr preferRelativeResize="0"/>
          <p:nvPr/>
        </p:nvPicPr>
        <p:blipFill rotWithShape="1">
          <a:blip r:embed="rId8">
            <a:alphaModFix/>
          </a:blip>
          <a:srcRect b="0" l="0" r="0" t="17067"/>
          <a:stretch/>
        </p:blipFill>
        <p:spPr>
          <a:xfrm>
            <a:off x="7112388" y="3281225"/>
            <a:ext cx="1791763" cy="198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fc611f3834_0_18" title="IMG_5812[1].JPG"/>
          <p:cNvPicPr preferRelativeResize="0"/>
          <p:nvPr/>
        </p:nvPicPr>
        <p:blipFill rotWithShape="1">
          <a:blip r:embed="rId9">
            <a:alphaModFix/>
          </a:blip>
          <a:srcRect b="11689" l="12454" r="17886" t="20928"/>
          <a:stretch/>
        </p:blipFill>
        <p:spPr>
          <a:xfrm>
            <a:off x="7313475" y="229650"/>
            <a:ext cx="1651726" cy="213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fc611f3834_0_18"/>
          <p:cNvSpPr txBox="1"/>
          <p:nvPr/>
        </p:nvSpPr>
        <p:spPr>
          <a:xfrm>
            <a:off x="7652875" y="2359925"/>
            <a:ext cx="2371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 Amen</a:t>
            </a:r>
            <a:endParaRPr b="0" i="0" sz="2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5c50b3250_0_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 Edmund’s School Prayer</a:t>
            </a:r>
            <a:endParaRPr/>
          </a:p>
        </p:txBody>
      </p:sp>
      <p:pic>
        <p:nvPicPr>
          <p:cNvPr id="261" name="Google Shape;261;g295c50b3250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100" y="1417652"/>
            <a:ext cx="7418649" cy="52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"/>
          <p:cNvSpPr txBox="1"/>
          <p:nvPr/>
        </p:nvSpPr>
        <p:spPr>
          <a:xfrm>
            <a:off x="2475900" y="1248250"/>
            <a:ext cx="4192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Please make the sign of the cross</a:t>
            </a:r>
            <a:endParaRPr b="1" i="0" sz="23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92" y="2009450"/>
            <a:ext cx="6930733" cy="45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"/>
          <p:cNvSpPr/>
          <p:nvPr/>
        </p:nvSpPr>
        <p:spPr>
          <a:xfrm>
            <a:off x="569925" y="265950"/>
            <a:ext cx="8111700" cy="7599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F9F9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are ready to receive the message of God.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3" title="IMG_4433[1]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2875" y="5246150"/>
            <a:ext cx="1926825" cy="129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3170948f751_0_7"/>
          <p:cNvPicPr preferRelativeResize="0"/>
          <p:nvPr/>
        </p:nvPicPr>
        <p:blipFill rotWithShape="1">
          <a:blip r:embed="rId3">
            <a:alphaModFix/>
          </a:blip>
          <a:srcRect b="11276" l="0" r="0" t="0"/>
          <a:stretch/>
        </p:blipFill>
        <p:spPr>
          <a:xfrm>
            <a:off x="539050" y="570275"/>
            <a:ext cx="7998750" cy="45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170948f751_0_7"/>
          <p:cNvSpPr/>
          <p:nvPr/>
        </p:nvSpPr>
        <p:spPr>
          <a:xfrm>
            <a:off x="309000" y="5233525"/>
            <a:ext cx="6867900" cy="14301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reading from the Holy Gospel according to </a:t>
            </a:r>
            <a:r>
              <a:rPr b="1" i="0" lang="en-GB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Luke.</a:t>
            </a:r>
            <a:endParaRPr b="1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0" i="0" lang="en-GB" sz="25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Glory to You, Oh Lord. </a:t>
            </a:r>
            <a:endParaRPr b="0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3170948f751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4230" y="5233525"/>
            <a:ext cx="1199196" cy="15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5b54cfd4d_0_0"/>
          <p:cNvSpPr txBox="1"/>
          <p:nvPr/>
        </p:nvSpPr>
        <p:spPr>
          <a:xfrm>
            <a:off x="-339602" y="381050"/>
            <a:ext cx="3948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Luke 17:</a:t>
            </a:r>
            <a:r>
              <a:rPr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b5b54cfd4d_0_0"/>
          <p:cNvSpPr txBox="1"/>
          <p:nvPr/>
        </p:nvSpPr>
        <p:spPr>
          <a:xfrm>
            <a:off x="382525" y="5579625"/>
            <a:ext cx="71388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Gospel of the Lord.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ALL: Praise to you Lord Jesus Christ. 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g2b5b54cfd4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300" y="152400"/>
            <a:ext cx="5352950" cy="559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"/>
          <p:cNvSpPr txBox="1"/>
          <p:nvPr/>
        </p:nvSpPr>
        <p:spPr>
          <a:xfrm>
            <a:off x="2346763" y="3376075"/>
            <a:ext cx="385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THANKFULNESS</a:t>
            </a:r>
            <a:endParaRPr b="1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2570577" y="3311425"/>
            <a:ext cx="3633900" cy="7911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"/>
          <p:cNvSpPr txBox="1"/>
          <p:nvPr/>
        </p:nvSpPr>
        <p:spPr>
          <a:xfrm>
            <a:off x="1548150" y="152900"/>
            <a:ext cx="604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this week’s Word? 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9263" y="993500"/>
            <a:ext cx="2634737" cy="255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254925"/>
            <a:ext cx="3676011" cy="245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163" y="4037869"/>
            <a:ext cx="2634737" cy="263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575" y="951800"/>
            <a:ext cx="2319906" cy="220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2017-02-10T22:50:37Z</dcterms:created>
  <dc:creator>Margaret Ann</dc:creator>
</cp:coreProperties>
</file>