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Lst>
  <p:sldSz cy="6858000" cx="9144000"/>
  <p:notesSz cx="6858000" cy="9144000"/>
  <p:embeddedFontLst>
    <p:embeddedFont>
      <p:font typeface="Afacad Flux"/>
      <p:regular r:id="rId26"/>
      <p:bold r:id="rId27"/>
    </p:embeddedFont>
    <p:embeddedFont>
      <p:font typeface="Afacad Flux SemiBold"/>
      <p:regular r:id="rId28"/>
      <p:bold r:id="rId29"/>
    </p:embeddedFont>
    <p:embeddedFont>
      <p:font typeface="Forum"/>
      <p:regular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31" roundtripDataSignature="AMtx7mgFQZHu2cVkqgYw1Y58LR5svPUOQ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AfacadFlux-regular.fntdata"/><Relationship Id="rId25" Type="http://schemas.openxmlformats.org/officeDocument/2006/relationships/slide" Target="slides/slide19.xml"/><Relationship Id="rId28" Type="http://schemas.openxmlformats.org/officeDocument/2006/relationships/font" Target="fonts/AfacadFluxSemiBold-regular.fntdata"/><Relationship Id="rId27" Type="http://schemas.openxmlformats.org/officeDocument/2006/relationships/font" Target="fonts/AfacadFlux-bold.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AfacadFluxSemiBold-bold.fntdata"/><Relationship Id="rId7" Type="http://schemas.openxmlformats.org/officeDocument/2006/relationships/slide" Target="slides/slide1.xml"/><Relationship Id="rId8" Type="http://schemas.openxmlformats.org/officeDocument/2006/relationships/slide" Target="slides/slide2.xml"/><Relationship Id="rId31" Type="http://customschemas.google.com/relationships/presentationmetadata" Target="metadata"/><Relationship Id="rId30" Type="http://schemas.openxmlformats.org/officeDocument/2006/relationships/font" Target="fonts/Forum-regular.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fbf7fda345_1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g2fbf7fda345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9" name="Google Shape;169;g2fbf7fda345_1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3236eedd9d2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g3236eedd9d2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6" name="Google Shape;266;g3236eedd9d2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3236eedd9d2_0_9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 name="Google Shape;273;g3236eedd9d2_0_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4" name="Google Shape;274;g3236eedd9d2_0_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0" name="Google Shape;280;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3236eedd9d2_0_9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7" name="Google Shape;287;g3236eedd9d2_0_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8" name="Google Shape;288;g3236eedd9d2_0_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3236eedd9d2_0_18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g3236eedd9d2_0_1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4" name="Google Shape;294;g3236eedd9d2_0_1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3236eedd9d2_0_18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 name="Google Shape;300;g3236eedd9d2_0_1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1" name="Google Shape;301;g3236eedd9d2_0_1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0" name="Google Shape;310;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35f9037a3ef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8" name="Google Shape;318;g35f9037a3ef_0_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39fdeffcdf8_0_2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39fdeffcdf8_0_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https://www.youtube.com/watch?v=h1O9U6QrI70</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39fdeffcdf8_0_7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39fdeffcdf8_0_7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https://www.themark10mission.co.uk/worship-songs/v/this-little-light-of-mine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95c50b3250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g295c50b3250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0" name="Google Shape;180;g295c50b3250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95c50b3250_0_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g295c50b3250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9" name="Google Shape;189;g295c50b3250_0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fc611f3834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5" name="Google Shape;195;g2fc611f3834_0_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3170948f751_0_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g3170948f751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4" name="Google Shape;214;g3170948f751_0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b5b54cfd4d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g2b5b54cfd4d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4" name="Google Shape;224;g2b5b54cfd4d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1" name="Google Shape;231;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383cebba225_0_9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 name="Google Shape;242;g383cebba225_0_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3" name="Google Shape;243;g383cebba225_0_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38afcd7867c_0_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 name="Google Shape;257;g38afcd7867c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8" name="Google Shape;258;g38afcd7867c_0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2"/>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chemeClr val="lt1"/>
              </a:buClr>
              <a:buSzPts val="3200"/>
              <a:buNone/>
              <a:defRPr>
                <a:solidFill>
                  <a:schemeClr val="lt1"/>
                </a:solidFill>
              </a:defRPr>
            </a:lvl1pPr>
            <a:lvl2pPr lvl="1" algn="ctr">
              <a:lnSpc>
                <a:spcPct val="100000"/>
              </a:lnSpc>
              <a:spcBef>
                <a:spcPts val="560"/>
              </a:spcBef>
              <a:spcAft>
                <a:spcPts val="0"/>
              </a:spcAft>
              <a:buClr>
                <a:schemeClr val="lt1"/>
              </a:buClr>
              <a:buSzPts val="2800"/>
              <a:buNone/>
              <a:defRPr>
                <a:solidFill>
                  <a:schemeClr val="lt1"/>
                </a:solidFill>
              </a:defRPr>
            </a:lvl2pPr>
            <a:lvl3pPr lvl="2" algn="ctr">
              <a:lnSpc>
                <a:spcPct val="100000"/>
              </a:lnSpc>
              <a:spcBef>
                <a:spcPts val="480"/>
              </a:spcBef>
              <a:spcAft>
                <a:spcPts val="0"/>
              </a:spcAft>
              <a:buClr>
                <a:schemeClr val="lt1"/>
              </a:buClr>
              <a:buSzPts val="2400"/>
              <a:buNone/>
              <a:defRPr>
                <a:solidFill>
                  <a:schemeClr val="lt1"/>
                </a:solidFill>
              </a:defRPr>
            </a:lvl3pPr>
            <a:lvl4pPr lvl="3" algn="ctr">
              <a:lnSpc>
                <a:spcPct val="100000"/>
              </a:lnSpc>
              <a:spcBef>
                <a:spcPts val="400"/>
              </a:spcBef>
              <a:spcAft>
                <a:spcPts val="0"/>
              </a:spcAft>
              <a:buClr>
                <a:schemeClr val="lt1"/>
              </a:buClr>
              <a:buSzPts val="2000"/>
              <a:buNone/>
              <a:defRPr>
                <a:solidFill>
                  <a:schemeClr val="lt1"/>
                </a:solidFill>
              </a:defRPr>
            </a:lvl4pPr>
            <a:lvl5pPr lvl="4" algn="ctr">
              <a:lnSpc>
                <a:spcPct val="100000"/>
              </a:lnSpc>
              <a:spcBef>
                <a:spcPts val="400"/>
              </a:spcBef>
              <a:spcAft>
                <a:spcPts val="0"/>
              </a:spcAft>
              <a:buClr>
                <a:schemeClr val="lt1"/>
              </a:buClr>
              <a:buSzPts val="2000"/>
              <a:buNone/>
              <a:defRPr>
                <a:solidFill>
                  <a:schemeClr val="lt1"/>
                </a:solidFill>
              </a:defRPr>
            </a:lvl5pPr>
            <a:lvl6pPr lvl="5" algn="ctr">
              <a:lnSpc>
                <a:spcPct val="100000"/>
              </a:lnSpc>
              <a:spcBef>
                <a:spcPts val="400"/>
              </a:spcBef>
              <a:spcAft>
                <a:spcPts val="0"/>
              </a:spcAft>
              <a:buClr>
                <a:schemeClr val="lt1"/>
              </a:buClr>
              <a:buSzPts val="2000"/>
              <a:buNone/>
              <a:defRPr>
                <a:solidFill>
                  <a:schemeClr val="lt1"/>
                </a:solidFill>
              </a:defRPr>
            </a:lvl6pPr>
            <a:lvl7pPr lvl="6" algn="ctr">
              <a:lnSpc>
                <a:spcPct val="100000"/>
              </a:lnSpc>
              <a:spcBef>
                <a:spcPts val="400"/>
              </a:spcBef>
              <a:spcAft>
                <a:spcPts val="0"/>
              </a:spcAft>
              <a:buClr>
                <a:schemeClr val="lt1"/>
              </a:buClr>
              <a:buSzPts val="2000"/>
              <a:buNone/>
              <a:defRPr>
                <a:solidFill>
                  <a:schemeClr val="lt1"/>
                </a:solidFill>
              </a:defRPr>
            </a:lvl7pPr>
            <a:lvl8pPr lvl="7" algn="ctr">
              <a:lnSpc>
                <a:spcPct val="100000"/>
              </a:lnSpc>
              <a:spcBef>
                <a:spcPts val="400"/>
              </a:spcBef>
              <a:spcAft>
                <a:spcPts val="0"/>
              </a:spcAft>
              <a:buClr>
                <a:schemeClr val="lt1"/>
              </a:buClr>
              <a:buSzPts val="2000"/>
              <a:buNone/>
              <a:defRPr>
                <a:solidFill>
                  <a:schemeClr val="lt1"/>
                </a:solidFill>
              </a:defRPr>
            </a:lvl8pPr>
            <a:lvl9pPr lvl="8" algn="ctr">
              <a:lnSpc>
                <a:spcPct val="100000"/>
              </a:lnSpc>
              <a:spcBef>
                <a:spcPts val="400"/>
              </a:spcBef>
              <a:spcAft>
                <a:spcPts val="0"/>
              </a:spcAft>
              <a:buClr>
                <a:schemeClr val="lt1"/>
              </a:buClr>
              <a:buSzPts val="2000"/>
              <a:buNone/>
              <a:defRPr>
                <a:solidFill>
                  <a:schemeClr val="lt1"/>
                </a:solidFill>
              </a:defRPr>
            </a:lvl9pPr>
          </a:lstStyle>
          <a:p/>
        </p:txBody>
      </p:sp>
      <p:sp>
        <p:nvSpPr>
          <p:cNvPr id="18" name="Google Shape;18;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2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lt1"/>
              </a:buClr>
              <a:buSzPts val="1800"/>
              <a:buChar char="•"/>
              <a:defRPr/>
            </a:lvl1pPr>
            <a:lvl2pPr indent="-342900" lvl="1" marL="914400" algn="l">
              <a:lnSpc>
                <a:spcPct val="100000"/>
              </a:lnSpc>
              <a:spcBef>
                <a:spcPts val="360"/>
              </a:spcBef>
              <a:spcAft>
                <a:spcPts val="0"/>
              </a:spcAft>
              <a:buClr>
                <a:schemeClr val="lt1"/>
              </a:buClr>
              <a:buSzPts val="1800"/>
              <a:buChar char="–"/>
              <a:defRPr/>
            </a:lvl2pPr>
            <a:lvl3pPr indent="-342900" lvl="2" marL="1371600" algn="l">
              <a:lnSpc>
                <a:spcPct val="100000"/>
              </a:lnSpc>
              <a:spcBef>
                <a:spcPts val="360"/>
              </a:spcBef>
              <a:spcAft>
                <a:spcPts val="0"/>
              </a:spcAft>
              <a:buClr>
                <a:schemeClr val="lt1"/>
              </a:buClr>
              <a:buSzPts val="1800"/>
              <a:buChar char="•"/>
              <a:defRPr/>
            </a:lvl3pPr>
            <a:lvl4pPr indent="-342900" lvl="3" marL="1828800" algn="l">
              <a:lnSpc>
                <a:spcPct val="100000"/>
              </a:lnSpc>
              <a:spcBef>
                <a:spcPts val="360"/>
              </a:spcBef>
              <a:spcAft>
                <a:spcPts val="0"/>
              </a:spcAft>
              <a:buClr>
                <a:schemeClr val="lt1"/>
              </a:buClr>
              <a:buSzPts val="1800"/>
              <a:buChar char="–"/>
              <a:defRPr/>
            </a:lvl4pPr>
            <a:lvl5pPr indent="-342900" lvl="4" marL="2286000" algn="l">
              <a:lnSpc>
                <a:spcPct val="100000"/>
              </a:lnSpc>
              <a:spcBef>
                <a:spcPts val="360"/>
              </a:spcBef>
              <a:spcAft>
                <a:spcPts val="0"/>
              </a:spcAft>
              <a:buClr>
                <a:schemeClr val="lt1"/>
              </a:buClr>
              <a:buSzPts val="1800"/>
              <a:buChar char="»"/>
              <a:defRPr/>
            </a:lvl5pPr>
            <a:lvl6pPr indent="-342900" lvl="5" marL="2743200" algn="l">
              <a:lnSpc>
                <a:spcPct val="100000"/>
              </a:lnSpc>
              <a:spcBef>
                <a:spcPts val="360"/>
              </a:spcBef>
              <a:spcAft>
                <a:spcPts val="0"/>
              </a:spcAft>
              <a:buClr>
                <a:schemeClr val="lt1"/>
              </a:buClr>
              <a:buSzPts val="1800"/>
              <a:buChar char="•"/>
              <a:defRPr/>
            </a:lvl6pPr>
            <a:lvl7pPr indent="-342900" lvl="6" marL="3200400" algn="l">
              <a:lnSpc>
                <a:spcPct val="100000"/>
              </a:lnSpc>
              <a:spcBef>
                <a:spcPts val="360"/>
              </a:spcBef>
              <a:spcAft>
                <a:spcPts val="0"/>
              </a:spcAft>
              <a:buClr>
                <a:schemeClr val="lt1"/>
              </a:buClr>
              <a:buSzPts val="1800"/>
              <a:buChar char="•"/>
              <a:defRPr/>
            </a:lvl7pPr>
            <a:lvl8pPr indent="-342900" lvl="7" marL="3657600" algn="l">
              <a:lnSpc>
                <a:spcPct val="100000"/>
              </a:lnSpc>
              <a:spcBef>
                <a:spcPts val="360"/>
              </a:spcBef>
              <a:spcAft>
                <a:spcPts val="0"/>
              </a:spcAft>
              <a:buClr>
                <a:schemeClr val="lt1"/>
              </a:buClr>
              <a:buSzPts val="1800"/>
              <a:buChar char="•"/>
              <a:defRPr/>
            </a:lvl8pPr>
            <a:lvl9pPr indent="-342900" lvl="8" marL="4114800" algn="l">
              <a:lnSpc>
                <a:spcPct val="100000"/>
              </a:lnSpc>
              <a:spcBef>
                <a:spcPts val="360"/>
              </a:spcBef>
              <a:spcAft>
                <a:spcPts val="0"/>
              </a:spcAft>
              <a:buClr>
                <a:schemeClr val="lt1"/>
              </a:buClr>
              <a:buSzPts val="1800"/>
              <a:buChar char="•"/>
              <a:defRPr/>
            </a:lvl9pPr>
          </a:lstStyle>
          <a:p/>
        </p:txBody>
      </p:sp>
      <p:sp>
        <p:nvSpPr>
          <p:cNvPr id="75" name="Google Shape;75;p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2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2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lt1"/>
              </a:buClr>
              <a:buSzPts val="1800"/>
              <a:buChar char="•"/>
              <a:defRPr/>
            </a:lvl1pPr>
            <a:lvl2pPr indent="-342900" lvl="1" marL="914400" algn="l">
              <a:lnSpc>
                <a:spcPct val="100000"/>
              </a:lnSpc>
              <a:spcBef>
                <a:spcPts val="360"/>
              </a:spcBef>
              <a:spcAft>
                <a:spcPts val="0"/>
              </a:spcAft>
              <a:buClr>
                <a:schemeClr val="lt1"/>
              </a:buClr>
              <a:buSzPts val="1800"/>
              <a:buChar char="–"/>
              <a:defRPr/>
            </a:lvl2pPr>
            <a:lvl3pPr indent="-342900" lvl="2" marL="1371600" algn="l">
              <a:lnSpc>
                <a:spcPct val="100000"/>
              </a:lnSpc>
              <a:spcBef>
                <a:spcPts val="360"/>
              </a:spcBef>
              <a:spcAft>
                <a:spcPts val="0"/>
              </a:spcAft>
              <a:buClr>
                <a:schemeClr val="lt1"/>
              </a:buClr>
              <a:buSzPts val="1800"/>
              <a:buChar char="•"/>
              <a:defRPr/>
            </a:lvl3pPr>
            <a:lvl4pPr indent="-342900" lvl="3" marL="1828800" algn="l">
              <a:lnSpc>
                <a:spcPct val="100000"/>
              </a:lnSpc>
              <a:spcBef>
                <a:spcPts val="360"/>
              </a:spcBef>
              <a:spcAft>
                <a:spcPts val="0"/>
              </a:spcAft>
              <a:buClr>
                <a:schemeClr val="lt1"/>
              </a:buClr>
              <a:buSzPts val="1800"/>
              <a:buChar char="–"/>
              <a:defRPr/>
            </a:lvl4pPr>
            <a:lvl5pPr indent="-342900" lvl="4" marL="2286000" algn="l">
              <a:lnSpc>
                <a:spcPct val="100000"/>
              </a:lnSpc>
              <a:spcBef>
                <a:spcPts val="360"/>
              </a:spcBef>
              <a:spcAft>
                <a:spcPts val="0"/>
              </a:spcAft>
              <a:buClr>
                <a:schemeClr val="lt1"/>
              </a:buClr>
              <a:buSzPts val="1800"/>
              <a:buChar char="»"/>
              <a:defRPr/>
            </a:lvl5pPr>
            <a:lvl6pPr indent="-342900" lvl="5" marL="2743200" algn="l">
              <a:lnSpc>
                <a:spcPct val="100000"/>
              </a:lnSpc>
              <a:spcBef>
                <a:spcPts val="360"/>
              </a:spcBef>
              <a:spcAft>
                <a:spcPts val="0"/>
              </a:spcAft>
              <a:buClr>
                <a:schemeClr val="lt1"/>
              </a:buClr>
              <a:buSzPts val="1800"/>
              <a:buChar char="•"/>
              <a:defRPr/>
            </a:lvl6pPr>
            <a:lvl7pPr indent="-342900" lvl="6" marL="3200400" algn="l">
              <a:lnSpc>
                <a:spcPct val="100000"/>
              </a:lnSpc>
              <a:spcBef>
                <a:spcPts val="360"/>
              </a:spcBef>
              <a:spcAft>
                <a:spcPts val="0"/>
              </a:spcAft>
              <a:buClr>
                <a:schemeClr val="lt1"/>
              </a:buClr>
              <a:buSzPts val="1800"/>
              <a:buChar char="•"/>
              <a:defRPr/>
            </a:lvl7pPr>
            <a:lvl8pPr indent="-342900" lvl="7" marL="3657600" algn="l">
              <a:lnSpc>
                <a:spcPct val="100000"/>
              </a:lnSpc>
              <a:spcBef>
                <a:spcPts val="360"/>
              </a:spcBef>
              <a:spcAft>
                <a:spcPts val="0"/>
              </a:spcAft>
              <a:buClr>
                <a:schemeClr val="lt1"/>
              </a:buClr>
              <a:buSzPts val="1800"/>
              <a:buChar char="•"/>
              <a:defRPr/>
            </a:lvl8pPr>
            <a:lvl9pPr indent="-342900" lvl="8" marL="4114800" algn="l">
              <a:lnSpc>
                <a:spcPct val="100000"/>
              </a:lnSpc>
              <a:spcBef>
                <a:spcPts val="360"/>
              </a:spcBef>
              <a:spcAft>
                <a:spcPts val="0"/>
              </a:spcAft>
              <a:buClr>
                <a:schemeClr val="lt1"/>
              </a:buClr>
              <a:buSzPts val="1800"/>
              <a:buChar char="•"/>
              <a:defRPr/>
            </a:lvl9pPr>
          </a:lstStyle>
          <a:p/>
        </p:txBody>
      </p:sp>
      <p:sp>
        <p:nvSpPr>
          <p:cNvPr id="81" name="Google Shape;81;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4" name="Shape 84"/>
        <p:cNvGrpSpPr/>
        <p:nvPr/>
      </p:nvGrpSpPr>
      <p:grpSpPr>
        <a:xfrm>
          <a:off x="0" y="0"/>
          <a:ext cx="0" cy="0"/>
          <a:chOff x="0" y="0"/>
          <a:chExt cx="0" cy="0"/>
        </a:xfrm>
      </p:grpSpPr>
      <p:sp>
        <p:nvSpPr>
          <p:cNvPr id="85" name="Google Shape;85;g39fdeffcdf8_0_122"/>
          <p:cNvSpPr txBox="1"/>
          <p:nvPr>
            <p:ph type="title"/>
          </p:nvPr>
        </p:nvSpPr>
        <p:spPr>
          <a:xfrm>
            <a:off x="311700" y="593367"/>
            <a:ext cx="8520600" cy="763500"/>
          </a:xfrm>
          <a:prstGeom prst="rect">
            <a:avLst/>
          </a:prstGeom>
        </p:spPr>
        <p:txBody>
          <a:bodyPr anchorCtr="0" anchor="ctr" bIns="45700" lIns="91425" spcFirstLastPara="1" rIns="91425" wrap="square" tIns="45700">
            <a:norm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g39fdeffcdf8_0_122"/>
          <p:cNvSpPr txBox="1"/>
          <p:nvPr>
            <p:ph idx="1" type="body"/>
          </p:nvPr>
        </p:nvSpPr>
        <p:spPr>
          <a:xfrm>
            <a:off x="311700" y="1536633"/>
            <a:ext cx="8520600" cy="4555200"/>
          </a:xfrm>
          <a:prstGeom prst="rect">
            <a:avLst/>
          </a:prstGeom>
        </p:spPr>
        <p:txBody>
          <a:bodyPr anchorCtr="0" anchor="t" bIns="45700" lIns="91425" spcFirstLastPara="1" rIns="91425" wrap="square" tIns="45700">
            <a:normAutofit/>
          </a:bodyPr>
          <a:lstStyle>
            <a:lvl1pPr indent="-431800" lvl="0" marL="457200">
              <a:spcBef>
                <a:spcPts val="640"/>
              </a:spcBef>
              <a:spcAft>
                <a:spcPts val="0"/>
              </a:spcAft>
              <a:buSzPts val="3200"/>
              <a:buChar char="•"/>
              <a:defRPr/>
            </a:lvl1pPr>
            <a:lvl2pPr indent="-406400" lvl="1" marL="914400">
              <a:spcBef>
                <a:spcPts val="560"/>
              </a:spcBef>
              <a:spcAft>
                <a:spcPts val="0"/>
              </a:spcAft>
              <a:buSzPts val="2800"/>
              <a:buChar char="–"/>
              <a:defRPr/>
            </a:lvl2pPr>
            <a:lvl3pPr indent="-381000" lvl="2" marL="1371600">
              <a:spcBef>
                <a:spcPts val="480"/>
              </a:spcBef>
              <a:spcAft>
                <a:spcPts val="0"/>
              </a:spcAft>
              <a:buSzPts val="2400"/>
              <a:buChar char="•"/>
              <a:defRPr/>
            </a:lvl3pPr>
            <a:lvl4pPr indent="-355600" lvl="3" marL="1828800">
              <a:spcBef>
                <a:spcPts val="400"/>
              </a:spcBef>
              <a:spcAft>
                <a:spcPts val="0"/>
              </a:spcAft>
              <a:buSzPts val="2000"/>
              <a:buChar char="–"/>
              <a:defRPr/>
            </a:lvl4pPr>
            <a:lvl5pPr indent="-355600" lvl="4" marL="2286000">
              <a:spcBef>
                <a:spcPts val="400"/>
              </a:spcBef>
              <a:spcAft>
                <a:spcPts val="0"/>
              </a:spcAft>
              <a:buSzPts val="2000"/>
              <a:buChar char="»"/>
              <a:defRPr/>
            </a:lvl5pPr>
            <a:lvl6pPr indent="-355600" lvl="5" marL="2743200">
              <a:spcBef>
                <a:spcPts val="400"/>
              </a:spcBef>
              <a:spcAft>
                <a:spcPts val="0"/>
              </a:spcAft>
              <a:buSzPts val="2000"/>
              <a:buChar char="•"/>
              <a:defRPr/>
            </a:lvl6pPr>
            <a:lvl7pPr indent="-355600" lvl="6" marL="3200400">
              <a:spcBef>
                <a:spcPts val="400"/>
              </a:spcBef>
              <a:spcAft>
                <a:spcPts val="0"/>
              </a:spcAft>
              <a:buSzPts val="2000"/>
              <a:buChar char="•"/>
              <a:defRPr/>
            </a:lvl7pPr>
            <a:lvl8pPr indent="-355600" lvl="7" marL="3657600">
              <a:spcBef>
                <a:spcPts val="400"/>
              </a:spcBef>
              <a:spcAft>
                <a:spcPts val="0"/>
              </a:spcAft>
              <a:buSzPts val="2000"/>
              <a:buChar char="•"/>
              <a:defRPr/>
            </a:lvl8pPr>
            <a:lvl9pPr indent="-355600" lvl="8" marL="4114800">
              <a:spcBef>
                <a:spcPts val="400"/>
              </a:spcBef>
              <a:spcAft>
                <a:spcPts val="0"/>
              </a:spcAft>
              <a:buSzPts val="2000"/>
              <a:buChar char="•"/>
              <a:defRPr/>
            </a:lvl9pPr>
          </a:lstStyle>
          <a:p/>
        </p:txBody>
      </p:sp>
      <p:sp>
        <p:nvSpPr>
          <p:cNvPr id="87" name="Google Shape;87;g39fdeffcdf8_0_122"/>
          <p:cNvSpPr txBox="1"/>
          <p:nvPr>
            <p:ph idx="12" type="sldNum"/>
          </p:nvPr>
        </p:nvSpPr>
        <p:spPr>
          <a:xfrm>
            <a:off x="8472458" y="6217622"/>
            <a:ext cx="548700" cy="524700"/>
          </a:xfrm>
          <a:prstGeom prst="rect">
            <a:avLst/>
          </a:prstGeom>
        </p:spPr>
        <p:txBody>
          <a:bodyPr anchorCtr="0" anchor="ctr" bIns="45700" lIns="91425" spcFirstLastPara="1" rIns="91425" wrap="square" tIns="45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4" name="Shape 94"/>
        <p:cNvGrpSpPr/>
        <p:nvPr/>
      </p:nvGrpSpPr>
      <p:grpSpPr>
        <a:xfrm>
          <a:off x="0" y="0"/>
          <a:ext cx="0" cy="0"/>
          <a:chOff x="0" y="0"/>
          <a:chExt cx="0" cy="0"/>
        </a:xfrm>
      </p:grpSpPr>
      <p:sp>
        <p:nvSpPr>
          <p:cNvPr id="95" name="Google Shape;95;g384fec2ab0f_0_12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g384fec2ab0f_0_12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g384fec2ab0f_0_12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bg>
      <p:bgPr>
        <a:blipFill>
          <a:blip r:embed="rId2">
            <a:alphaModFix/>
          </a:blip>
          <a:stretch>
            <a:fillRect/>
          </a:stretch>
        </a:blipFill>
      </p:bgPr>
    </p:bg>
    <p:spTree>
      <p:nvGrpSpPr>
        <p:cNvPr id="98" name="Shape 98"/>
        <p:cNvGrpSpPr/>
        <p:nvPr/>
      </p:nvGrpSpPr>
      <p:grpSpPr>
        <a:xfrm>
          <a:off x="0" y="0"/>
          <a:ext cx="0" cy="0"/>
          <a:chOff x="0" y="0"/>
          <a:chExt cx="0" cy="0"/>
        </a:xfrm>
      </p:grpSpPr>
      <p:sp>
        <p:nvSpPr>
          <p:cNvPr id="99" name="Google Shape;99;g384fec2ab0f_0_183"/>
          <p:cNvSpPr/>
          <p:nvPr/>
        </p:nvSpPr>
        <p:spPr>
          <a:xfrm>
            <a:off x="457200" y="438150"/>
            <a:ext cx="8220000" cy="5958000"/>
          </a:xfrm>
          <a:prstGeom prst="roundRect">
            <a:avLst>
              <a:gd fmla="val 0" name="adj"/>
            </a:avLst>
          </a:prstGeom>
          <a:solidFill>
            <a:schemeClr val="lt1"/>
          </a:solidFill>
          <a:ln cap="rnd"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GB"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00" name="Google Shape;100;g384fec2ab0f_0_183"/>
          <p:cNvSpPr/>
          <p:nvPr/>
        </p:nvSpPr>
        <p:spPr>
          <a:xfrm>
            <a:off x="569843" y="579120"/>
            <a:ext cx="7993800" cy="5718300"/>
          </a:xfrm>
          <a:prstGeom prst="roundRect">
            <a:avLst>
              <a:gd fmla="val 0" name="adj"/>
            </a:avLst>
          </a:prstGeom>
          <a:noFill/>
          <a:ln cap="rnd" cmpd="sng" w="44450">
            <a:solidFill>
              <a:srgbClr val="35592E"/>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GB"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1" name="Shape 101"/>
        <p:cNvGrpSpPr/>
        <p:nvPr/>
      </p:nvGrpSpPr>
      <p:grpSpPr>
        <a:xfrm>
          <a:off x="0" y="0"/>
          <a:ext cx="0" cy="0"/>
          <a:chOff x="0" y="0"/>
          <a:chExt cx="0" cy="0"/>
        </a:xfrm>
      </p:grpSpPr>
      <p:sp>
        <p:nvSpPr>
          <p:cNvPr id="102" name="Google Shape;102;g384fec2ab0f_0_114"/>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g384fec2ab0f_0_11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chemeClr val="lt1"/>
              </a:buClr>
              <a:buSzPts val="3200"/>
              <a:buNone/>
              <a:defRPr>
                <a:solidFill>
                  <a:schemeClr val="lt1"/>
                </a:solidFill>
              </a:defRPr>
            </a:lvl1pPr>
            <a:lvl2pPr lvl="1" algn="ctr">
              <a:lnSpc>
                <a:spcPct val="100000"/>
              </a:lnSpc>
              <a:spcBef>
                <a:spcPts val="560"/>
              </a:spcBef>
              <a:spcAft>
                <a:spcPts val="0"/>
              </a:spcAft>
              <a:buClr>
                <a:schemeClr val="lt1"/>
              </a:buClr>
              <a:buSzPts val="2800"/>
              <a:buNone/>
              <a:defRPr>
                <a:solidFill>
                  <a:schemeClr val="lt1"/>
                </a:solidFill>
              </a:defRPr>
            </a:lvl2pPr>
            <a:lvl3pPr lvl="2" algn="ctr">
              <a:lnSpc>
                <a:spcPct val="100000"/>
              </a:lnSpc>
              <a:spcBef>
                <a:spcPts val="480"/>
              </a:spcBef>
              <a:spcAft>
                <a:spcPts val="0"/>
              </a:spcAft>
              <a:buClr>
                <a:schemeClr val="lt1"/>
              </a:buClr>
              <a:buSzPts val="2400"/>
              <a:buNone/>
              <a:defRPr>
                <a:solidFill>
                  <a:schemeClr val="lt1"/>
                </a:solidFill>
              </a:defRPr>
            </a:lvl3pPr>
            <a:lvl4pPr lvl="3" algn="ctr">
              <a:lnSpc>
                <a:spcPct val="100000"/>
              </a:lnSpc>
              <a:spcBef>
                <a:spcPts val="400"/>
              </a:spcBef>
              <a:spcAft>
                <a:spcPts val="0"/>
              </a:spcAft>
              <a:buClr>
                <a:schemeClr val="lt1"/>
              </a:buClr>
              <a:buSzPts val="2000"/>
              <a:buNone/>
              <a:defRPr>
                <a:solidFill>
                  <a:schemeClr val="lt1"/>
                </a:solidFill>
              </a:defRPr>
            </a:lvl4pPr>
            <a:lvl5pPr lvl="4" algn="ctr">
              <a:lnSpc>
                <a:spcPct val="100000"/>
              </a:lnSpc>
              <a:spcBef>
                <a:spcPts val="400"/>
              </a:spcBef>
              <a:spcAft>
                <a:spcPts val="0"/>
              </a:spcAft>
              <a:buClr>
                <a:schemeClr val="lt1"/>
              </a:buClr>
              <a:buSzPts val="2000"/>
              <a:buNone/>
              <a:defRPr>
                <a:solidFill>
                  <a:schemeClr val="lt1"/>
                </a:solidFill>
              </a:defRPr>
            </a:lvl5pPr>
            <a:lvl6pPr lvl="5" algn="ctr">
              <a:lnSpc>
                <a:spcPct val="100000"/>
              </a:lnSpc>
              <a:spcBef>
                <a:spcPts val="400"/>
              </a:spcBef>
              <a:spcAft>
                <a:spcPts val="0"/>
              </a:spcAft>
              <a:buClr>
                <a:schemeClr val="lt1"/>
              </a:buClr>
              <a:buSzPts val="2000"/>
              <a:buNone/>
              <a:defRPr>
                <a:solidFill>
                  <a:schemeClr val="lt1"/>
                </a:solidFill>
              </a:defRPr>
            </a:lvl6pPr>
            <a:lvl7pPr lvl="6" algn="ctr">
              <a:lnSpc>
                <a:spcPct val="100000"/>
              </a:lnSpc>
              <a:spcBef>
                <a:spcPts val="400"/>
              </a:spcBef>
              <a:spcAft>
                <a:spcPts val="0"/>
              </a:spcAft>
              <a:buClr>
                <a:schemeClr val="lt1"/>
              </a:buClr>
              <a:buSzPts val="2000"/>
              <a:buNone/>
              <a:defRPr>
                <a:solidFill>
                  <a:schemeClr val="lt1"/>
                </a:solidFill>
              </a:defRPr>
            </a:lvl7pPr>
            <a:lvl8pPr lvl="7" algn="ctr">
              <a:lnSpc>
                <a:spcPct val="100000"/>
              </a:lnSpc>
              <a:spcBef>
                <a:spcPts val="400"/>
              </a:spcBef>
              <a:spcAft>
                <a:spcPts val="0"/>
              </a:spcAft>
              <a:buClr>
                <a:schemeClr val="lt1"/>
              </a:buClr>
              <a:buSzPts val="2000"/>
              <a:buNone/>
              <a:defRPr>
                <a:solidFill>
                  <a:schemeClr val="lt1"/>
                </a:solidFill>
              </a:defRPr>
            </a:lvl8pPr>
            <a:lvl9pPr lvl="8" algn="ctr">
              <a:lnSpc>
                <a:spcPct val="100000"/>
              </a:lnSpc>
              <a:spcBef>
                <a:spcPts val="400"/>
              </a:spcBef>
              <a:spcAft>
                <a:spcPts val="0"/>
              </a:spcAft>
              <a:buClr>
                <a:schemeClr val="lt1"/>
              </a:buClr>
              <a:buSzPts val="2000"/>
              <a:buNone/>
              <a:defRPr>
                <a:solidFill>
                  <a:schemeClr val="lt1"/>
                </a:solidFill>
              </a:defRPr>
            </a:lvl9pPr>
          </a:lstStyle>
          <a:p/>
        </p:txBody>
      </p:sp>
      <p:sp>
        <p:nvSpPr>
          <p:cNvPr id="104" name="Google Shape;104;g384fec2ab0f_0_11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g384fec2ab0f_0_11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g384fec2ab0f_0_11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7" name="Shape 107"/>
        <p:cNvGrpSpPr/>
        <p:nvPr/>
      </p:nvGrpSpPr>
      <p:grpSpPr>
        <a:xfrm>
          <a:off x="0" y="0"/>
          <a:ext cx="0" cy="0"/>
          <a:chOff x="0" y="0"/>
          <a:chExt cx="0" cy="0"/>
        </a:xfrm>
      </p:grpSpPr>
      <p:sp>
        <p:nvSpPr>
          <p:cNvPr id="108" name="Google Shape;108;g384fec2ab0f_0_12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g384fec2ab0f_0_120"/>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lt1"/>
              </a:buClr>
              <a:buSzPts val="1800"/>
              <a:buChar char="•"/>
              <a:defRPr/>
            </a:lvl1pPr>
            <a:lvl2pPr indent="-342900" lvl="1" marL="914400" algn="l">
              <a:lnSpc>
                <a:spcPct val="100000"/>
              </a:lnSpc>
              <a:spcBef>
                <a:spcPts val="360"/>
              </a:spcBef>
              <a:spcAft>
                <a:spcPts val="0"/>
              </a:spcAft>
              <a:buClr>
                <a:schemeClr val="lt1"/>
              </a:buClr>
              <a:buSzPts val="1800"/>
              <a:buChar char="–"/>
              <a:defRPr/>
            </a:lvl2pPr>
            <a:lvl3pPr indent="-342900" lvl="2" marL="1371600" algn="l">
              <a:lnSpc>
                <a:spcPct val="100000"/>
              </a:lnSpc>
              <a:spcBef>
                <a:spcPts val="360"/>
              </a:spcBef>
              <a:spcAft>
                <a:spcPts val="0"/>
              </a:spcAft>
              <a:buClr>
                <a:schemeClr val="lt1"/>
              </a:buClr>
              <a:buSzPts val="1800"/>
              <a:buChar char="•"/>
              <a:defRPr/>
            </a:lvl3pPr>
            <a:lvl4pPr indent="-342900" lvl="3" marL="1828800" algn="l">
              <a:lnSpc>
                <a:spcPct val="100000"/>
              </a:lnSpc>
              <a:spcBef>
                <a:spcPts val="360"/>
              </a:spcBef>
              <a:spcAft>
                <a:spcPts val="0"/>
              </a:spcAft>
              <a:buClr>
                <a:schemeClr val="lt1"/>
              </a:buClr>
              <a:buSzPts val="1800"/>
              <a:buChar char="–"/>
              <a:defRPr/>
            </a:lvl4pPr>
            <a:lvl5pPr indent="-342900" lvl="4" marL="2286000" algn="l">
              <a:lnSpc>
                <a:spcPct val="100000"/>
              </a:lnSpc>
              <a:spcBef>
                <a:spcPts val="360"/>
              </a:spcBef>
              <a:spcAft>
                <a:spcPts val="0"/>
              </a:spcAft>
              <a:buClr>
                <a:schemeClr val="lt1"/>
              </a:buClr>
              <a:buSzPts val="1800"/>
              <a:buChar char="»"/>
              <a:defRPr/>
            </a:lvl5pPr>
            <a:lvl6pPr indent="-342900" lvl="5" marL="2743200" algn="l">
              <a:lnSpc>
                <a:spcPct val="100000"/>
              </a:lnSpc>
              <a:spcBef>
                <a:spcPts val="360"/>
              </a:spcBef>
              <a:spcAft>
                <a:spcPts val="0"/>
              </a:spcAft>
              <a:buClr>
                <a:schemeClr val="lt1"/>
              </a:buClr>
              <a:buSzPts val="1800"/>
              <a:buChar char="•"/>
              <a:defRPr/>
            </a:lvl6pPr>
            <a:lvl7pPr indent="-342900" lvl="6" marL="3200400" algn="l">
              <a:lnSpc>
                <a:spcPct val="100000"/>
              </a:lnSpc>
              <a:spcBef>
                <a:spcPts val="360"/>
              </a:spcBef>
              <a:spcAft>
                <a:spcPts val="0"/>
              </a:spcAft>
              <a:buClr>
                <a:schemeClr val="lt1"/>
              </a:buClr>
              <a:buSzPts val="1800"/>
              <a:buChar char="•"/>
              <a:defRPr/>
            </a:lvl7pPr>
            <a:lvl8pPr indent="-342900" lvl="7" marL="3657600" algn="l">
              <a:lnSpc>
                <a:spcPct val="100000"/>
              </a:lnSpc>
              <a:spcBef>
                <a:spcPts val="360"/>
              </a:spcBef>
              <a:spcAft>
                <a:spcPts val="0"/>
              </a:spcAft>
              <a:buClr>
                <a:schemeClr val="lt1"/>
              </a:buClr>
              <a:buSzPts val="1800"/>
              <a:buChar char="•"/>
              <a:defRPr/>
            </a:lvl8pPr>
            <a:lvl9pPr indent="-342900" lvl="8" marL="4114800" algn="l">
              <a:lnSpc>
                <a:spcPct val="100000"/>
              </a:lnSpc>
              <a:spcBef>
                <a:spcPts val="360"/>
              </a:spcBef>
              <a:spcAft>
                <a:spcPts val="0"/>
              </a:spcAft>
              <a:buClr>
                <a:schemeClr val="lt1"/>
              </a:buClr>
              <a:buSzPts val="1800"/>
              <a:buChar char="•"/>
              <a:defRPr/>
            </a:lvl9pPr>
          </a:lstStyle>
          <a:p/>
        </p:txBody>
      </p:sp>
      <p:sp>
        <p:nvSpPr>
          <p:cNvPr id="110" name="Google Shape;110;g384fec2ab0f_0_12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g384fec2ab0f_0_12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g384fec2ab0f_0_12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3" name="Shape 113"/>
        <p:cNvGrpSpPr/>
        <p:nvPr/>
      </p:nvGrpSpPr>
      <p:grpSpPr>
        <a:xfrm>
          <a:off x="0" y="0"/>
          <a:ext cx="0" cy="0"/>
          <a:chOff x="0" y="0"/>
          <a:chExt cx="0" cy="0"/>
        </a:xfrm>
      </p:grpSpPr>
      <p:sp>
        <p:nvSpPr>
          <p:cNvPr id="114" name="Google Shape;114;g384fec2ab0f_0_130"/>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lt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g384fec2ab0f_0_130"/>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chemeClr val="lt1"/>
              </a:buClr>
              <a:buSzPts val="2000"/>
              <a:buNone/>
              <a:defRPr sz="2000">
                <a:solidFill>
                  <a:schemeClr val="lt1"/>
                </a:solidFill>
              </a:defRPr>
            </a:lvl1pPr>
            <a:lvl2pPr indent="-228600" lvl="1" marL="914400" algn="l">
              <a:lnSpc>
                <a:spcPct val="100000"/>
              </a:lnSpc>
              <a:spcBef>
                <a:spcPts val="360"/>
              </a:spcBef>
              <a:spcAft>
                <a:spcPts val="0"/>
              </a:spcAft>
              <a:buClr>
                <a:schemeClr val="lt1"/>
              </a:buClr>
              <a:buSzPts val="1800"/>
              <a:buNone/>
              <a:defRPr sz="1800">
                <a:solidFill>
                  <a:schemeClr val="lt1"/>
                </a:solidFill>
              </a:defRPr>
            </a:lvl2pPr>
            <a:lvl3pPr indent="-228600" lvl="2" marL="1371600" algn="l">
              <a:lnSpc>
                <a:spcPct val="100000"/>
              </a:lnSpc>
              <a:spcBef>
                <a:spcPts val="320"/>
              </a:spcBef>
              <a:spcAft>
                <a:spcPts val="0"/>
              </a:spcAft>
              <a:buClr>
                <a:schemeClr val="lt1"/>
              </a:buClr>
              <a:buSzPts val="1600"/>
              <a:buNone/>
              <a:defRPr sz="1600">
                <a:solidFill>
                  <a:schemeClr val="lt1"/>
                </a:solidFill>
              </a:defRPr>
            </a:lvl3pPr>
            <a:lvl4pPr indent="-228600" lvl="3" marL="1828800" algn="l">
              <a:lnSpc>
                <a:spcPct val="100000"/>
              </a:lnSpc>
              <a:spcBef>
                <a:spcPts val="280"/>
              </a:spcBef>
              <a:spcAft>
                <a:spcPts val="0"/>
              </a:spcAft>
              <a:buClr>
                <a:schemeClr val="lt1"/>
              </a:buClr>
              <a:buSzPts val="1400"/>
              <a:buNone/>
              <a:defRPr sz="1400">
                <a:solidFill>
                  <a:schemeClr val="lt1"/>
                </a:solidFill>
              </a:defRPr>
            </a:lvl4pPr>
            <a:lvl5pPr indent="-228600" lvl="4" marL="2286000" algn="l">
              <a:lnSpc>
                <a:spcPct val="100000"/>
              </a:lnSpc>
              <a:spcBef>
                <a:spcPts val="280"/>
              </a:spcBef>
              <a:spcAft>
                <a:spcPts val="0"/>
              </a:spcAft>
              <a:buClr>
                <a:schemeClr val="lt1"/>
              </a:buClr>
              <a:buSzPts val="1400"/>
              <a:buNone/>
              <a:defRPr sz="1400">
                <a:solidFill>
                  <a:schemeClr val="lt1"/>
                </a:solidFill>
              </a:defRPr>
            </a:lvl5pPr>
            <a:lvl6pPr indent="-228600" lvl="5" marL="2743200" algn="l">
              <a:lnSpc>
                <a:spcPct val="100000"/>
              </a:lnSpc>
              <a:spcBef>
                <a:spcPts val="280"/>
              </a:spcBef>
              <a:spcAft>
                <a:spcPts val="0"/>
              </a:spcAft>
              <a:buClr>
                <a:schemeClr val="lt1"/>
              </a:buClr>
              <a:buSzPts val="1400"/>
              <a:buNone/>
              <a:defRPr sz="1400">
                <a:solidFill>
                  <a:schemeClr val="lt1"/>
                </a:solidFill>
              </a:defRPr>
            </a:lvl6pPr>
            <a:lvl7pPr indent="-228600" lvl="6" marL="3200400" algn="l">
              <a:lnSpc>
                <a:spcPct val="100000"/>
              </a:lnSpc>
              <a:spcBef>
                <a:spcPts val="280"/>
              </a:spcBef>
              <a:spcAft>
                <a:spcPts val="0"/>
              </a:spcAft>
              <a:buClr>
                <a:schemeClr val="lt1"/>
              </a:buClr>
              <a:buSzPts val="1400"/>
              <a:buNone/>
              <a:defRPr sz="1400">
                <a:solidFill>
                  <a:schemeClr val="lt1"/>
                </a:solidFill>
              </a:defRPr>
            </a:lvl7pPr>
            <a:lvl8pPr indent="-228600" lvl="7" marL="3657600" algn="l">
              <a:lnSpc>
                <a:spcPct val="100000"/>
              </a:lnSpc>
              <a:spcBef>
                <a:spcPts val="280"/>
              </a:spcBef>
              <a:spcAft>
                <a:spcPts val="0"/>
              </a:spcAft>
              <a:buClr>
                <a:schemeClr val="lt1"/>
              </a:buClr>
              <a:buSzPts val="1400"/>
              <a:buNone/>
              <a:defRPr sz="1400">
                <a:solidFill>
                  <a:schemeClr val="lt1"/>
                </a:solidFill>
              </a:defRPr>
            </a:lvl8pPr>
            <a:lvl9pPr indent="-228600" lvl="8" marL="4114800" algn="l">
              <a:lnSpc>
                <a:spcPct val="100000"/>
              </a:lnSpc>
              <a:spcBef>
                <a:spcPts val="280"/>
              </a:spcBef>
              <a:spcAft>
                <a:spcPts val="0"/>
              </a:spcAft>
              <a:buClr>
                <a:schemeClr val="lt1"/>
              </a:buClr>
              <a:buSzPts val="1400"/>
              <a:buNone/>
              <a:defRPr sz="1400">
                <a:solidFill>
                  <a:schemeClr val="lt1"/>
                </a:solidFill>
              </a:defRPr>
            </a:lvl9pPr>
          </a:lstStyle>
          <a:p/>
        </p:txBody>
      </p:sp>
      <p:sp>
        <p:nvSpPr>
          <p:cNvPr id="116" name="Google Shape;116;g384fec2ab0f_0_13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g384fec2ab0f_0_13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g384fec2ab0f_0_13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9" name="Shape 119"/>
        <p:cNvGrpSpPr/>
        <p:nvPr/>
      </p:nvGrpSpPr>
      <p:grpSpPr>
        <a:xfrm>
          <a:off x="0" y="0"/>
          <a:ext cx="0" cy="0"/>
          <a:chOff x="0" y="0"/>
          <a:chExt cx="0" cy="0"/>
        </a:xfrm>
      </p:grpSpPr>
      <p:sp>
        <p:nvSpPr>
          <p:cNvPr id="120" name="Google Shape;120;g384fec2ab0f_0_13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g384fec2ab0f_0_136"/>
          <p:cNvSpPr txBox="1"/>
          <p:nvPr>
            <p:ph idx="1" type="body"/>
          </p:nvPr>
        </p:nvSpPr>
        <p:spPr>
          <a:xfrm>
            <a:off x="457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lt1"/>
              </a:buClr>
              <a:buSzPts val="2800"/>
              <a:buChar char="•"/>
              <a:defRPr sz="2800"/>
            </a:lvl1pPr>
            <a:lvl2pPr indent="-381000" lvl="1" marL="914400" algn="l">
              <a:lnSpc>
                <a:spcPct val="100000"/>
              </a:lnSpc>
              <a:spcBef>
                <a:spcPts val="480"/>
              </a:spcBef>
              <a:spcAft>
                <a:spcPts val="0"/>
              </a:spcAft>
              <a:buClr>
                <a:schemeClr val="lt1"/>
              </a:buClr>
              <a:buSzPts val="2400"/>
              <a:buChar char="–"/>
              <a:defRPr sz="2400"/>
            </a:lvl2pPr>
            <a:lvl3pPr indent="-355600" lvl="2" marL="1371600" algn="l">
              <a:lnSpc>
                <a:spcPct val="100000"/>
              </a:lnSpc>
              <a:spcBef>
                <a:spcPts val="400"/>
              </a:spcBef>
              <a:spcAft>
                <a:spcPts val="0"/>
              </a:spcAft>
              <a:buClr>
                <a:schemeClr val="lt1"/>
              </a:buClr>
              <a:buSzPts val="2000"/>
              <a:buChar char="•"/>
              <a:defRPr sz="2000"/>
            </a:lvl3pPr>
            <a:lvl4pPr indent="-342900" lvl="3" marL="1828800" algn="l">
              <a:lnSpc>
                <a:spcPct val="100000"/>
              </a:lnSpc>
              <a:spcBef>
                <a:spcPts val="360"/>
              </a:spcBef>
              <a:spcAft>
                <a:spcPts val="0"/>
              </a:spcAft>
              <a:buClr>
                <a:schemeClr val="lt1"/>
              </a:buClr>
              <a:buSzPts val="1800"/>
              <a:buChar char="–"/>
              <a:defRPr sz="1800"/>
            </a:lvl4pPr>
            <a:lvl5pPr indent="-342900" lvl="4" marL="2286000" algn="l">
              <a:lnSpc>
                <a:spcPct val="100000"/>
              </a:lnSpc>
              <a:spcBef>
                <a:spcPts val="360"/>
              </a:spcBef>
              <a:spcAft>
                <a:spcPts val="0"/>
              </a:spcAft>
              <a:buClr>
                <a:schemeClr val="lt1"/>
              </a:buClr>
              <a:buSzPts val="1800"/>
              <a:buChar char="»"/>
              <a:defRPr sz="1800"/>
            </a:lvl5pPr>
            <a:lvl6pPr indent="-342900" lvl="5" marL="2743200" algn="l">
              <a:lnSpc>
                <a:spcPct val="100000"/>
              </a:lnSpc>
              <a:spcBef>
                <a:spcPts val="360"/>
              </a:spcBef>
              <a:spcAft>
                <a:spcPts val="0"/>
              </a:spcAft>
              <a:buClr>
                <a:schemeClr val="lt1"/>
              </a:buClr>
              <a:buSzPts val="1800"/>
              <a:buChar char="•"/>
              <a:defRPr sz="1800"/>
            </a:lvl6pPr>
            <a:lvl7pPr indent="-342900" lvl="6" marL="3200400" algn="l">
              <a:lnSpc>
                <a:spcPct val="100000"/>
              </a:lnSpc>
              <a:spcBef>
                <a:spcPts val="360"/>
              </a:spcBef>
              <a:spcAft>
                <a:spcPts val="0"/>
              </a:spcAft>
              <a:buClr>
                <a:schemeClr val="lt1"/>
              </a:buClr>
              <a:buSzPts val="1800"/>
              <a:buChar char="•"/>
              <a:defRPr sz="1800"/>
            </a:lvl7pPr>
            <a:lvl8pPr indent="-342900" lvl="7" marL="3657600" algn="l">
              <a:lnSpc>
                <a:spcPct val="100000"/>
              </a:lnSpc>
              <a:spcBef>
                <a:spcPts val="360"/>
              </a:spcBef>
              <a:spcAft>
                <a:spcPts val="0"/>
              </a:spcAft>
              <a:buClr>
                <a:schemeClr val="lt1"/>
              </a:buClr>
              <a:buSzPts val="1800"/>
              <a:buChar char="•"/>
              <a:defRPr sz="1800"/>
            </a:lvl8pPr>
            <a:lvl9pPr indent="-342900" lvl="8" marL="4114800" algn="l">
              <a:lnSpc>
                <a:spcPct val="100000"/>
              </a:lnSpc>
              <a:spcBef>
                <a:spcPts val="360"/>
              </a:spcBef>
              <a:spcAft>
                <a:spcPts val="0"/>
              </a:spcAft>
              <a:buClr>
                <a:schemeClr val="lt1"/>
              </a:buClr>
              <a:buSzPts val="1800"/>
              <a:buChar char="•"/>
              <a:defRPr sz="1800"/>
            </a:lvl9pPr>
          </a:lstStyle>
          <a:p/>
        </p:txBody>
      </p:sp>
      <p:sp>
        <p:nvSpPr>
          <p:cNvPr id="122" name="Google Shape;122;g384fec2ab0f_0_136"/>
          <p:cNvSpPr txBox="1"/>
          <p:nvPr>
            <p:ph idx="2" type="body"/>
          </p:nvPr>
        </p:nvSpPr>
        <p:spPr>
          <a:xfrm>
            <a:off x="4648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lt1"/>
              </a:buClr>
              <a:buSzPts val="2800"/>
              <a:buChar char="•"/>
              <a:defRPr sz="2800"/>
            </a:lvl1pPr>
            <a:lvl2pPr indent="-381000" lvl="1" marL="914400" algn="l">
              <a:lnSpc>
                <a:spcPct val="100000"/>
              </a:lnSpc>
              <a:spcBef>
                <a:spcPts val="480"/>
              </a:spcBef>
              <a:spcAft>
                <a:spcPts val="0"/>
              </a:spcAft>
              <a:buClr>
                <a:schemeClr val="lt1"/>
              </a:buClr>
              <a:buSzPts val="2400"/>
              <a:buChar char="–"/>
              <a:defRPr sz="2400"/>
            </a:lvl2pPr>
            <a:lvl3pPr indent="-355600" lvl="2" marL="1371600" algn="l">
              <a:lnSpc>
                <a:spcPct val="100000"/>
              </a:lnSpc>
              <a:spcBef>
                <a:spcPts val="400"/>
              </a:spcBef>
              <a:spcAft>
                <a:spcPts val="0"/>
              </a:spcAft>
              <a:buClr>
                <a:schemeClr val="lt1"/>
              </a:buClr>
              <a:buSzPts val="2000"/>
              <a:buChar char="•"/>
              <a:defRPr sz="2000"/>
            </a:lvl3pPr>
            <a:lvl4pPr indent="-342900" lvl="3" marL="1828800" algn="l">
              <a:lnSpc>
                <a:spcPct val="100000"/>
              </a:lnSpc>
              <a:spcBef>
                <a:spcPts val="360"/>
              </a:spcBef>
              <a:spcAft>
                <a:spcPts val="0"/>
              </a:spcAft>
              <a:buClr>
                <a:schemeClr val="lt1"/>
              </a:buClr>
              <a:buSzPts val="1800"/>
              <a:buChar char="–"/>
              <a:defRPr sz="1800"/>
            </a:lvl4pPr>
            <a:lvl5pPr indent="-342900" lvl="4" marL="2286000" algn="l">
              <a:lnSpc>
                <a:spcPct val="100000"/>
              </a:lnSpc>
              <a:spcBef>
                <a:spcPts val="360"/>
              </a:spcBef>
              <a:spcAft>
                <a:spcPts val="0"/>
              </a:spcAft>
              <a:buClr>
                <a:schemeClr val="lt1"/>
              </a:buClr>
              <a:buSzPts val="1800"/>
              <a:buChar char="»"/>
              <a:defRPr sz="1800"/>
            </a:lvl5pPr>
            <a:lvl6pPr indent="-342900" lvl="5" marL="2743200" algn="l">
              <a:lnSpc>
                <a:spcPct val="100000"/>
              </a:lnSpc>
              <a:spcBef>
                <a:spcPts val="360"/>
              </a:spcBef>
              <a:spcAft>
                <a:spcPts val="0"/>
              </a:spcAft>
              <a:buClr>
                <a:schemeClr val="lt1"/>
              </a:buClr>
              <a:buSzPts val="1800"/>
              <a:buChar char="•"/>
              <a:defRPr sz="1800"/>
            </a:lvl6pPr>
            <a:lvl7pPr indent="-342900" lvl="6" marL="3200400" algn="l">
              <a:lnSpc>
                <a:spcPct val="100000"/>
              </a:lnSpc>
              <a:spcBef>
                <a:spcPts val="360"/>
              </a:spcBef>
              <a:spcAft>
                <a:spcPts val="0"/>
              </a:spcAft>
              <a:buClr>
                <a:schemeClr val="lt1"/>
              </a:buClr>
              <a:buSzPts val="1800"/>
              <a:buChar char="•"/>
              <a:defRPr sz="1800"/>
            </a:lvl7pPr>
            <a:lvl8pPr indent="-342900" lvl="7" marL="3657600" algn="l">
              <a:lnSpc>
                <a:spcPct val="100000"/>
              </a:lnSpc>
              <a:spcBef>
                <a:spcPts val="360"/>
              </a:spcBef>
              <a:spcAft>
                <a:spcPts val="0"/>
              </a:spcAft>
              <a:buClr>
                <a:schemeClr val="lt1"/>
              </a:buClr>
              <a:buSzPts val="1800"/>
              <a:buChar char="•"/>
              <a:defRPr sz="1800"/>
            </a:lvl8pPr>
            <a:lvl9pPr indent="-342900" lvl="8" marL="4114800" algn="l">
              <a:lnSpc>
                <a:spcPct val="100000"/>
              </a:lnSpc>
              <a:spcBef>
                <a:spcPts val="360"/>
              </a:spcBef>
              <a:spcAft>
                <a:spcPts val="0"/>
              </a:spcAft>
              <a:buClr>
                <a:schemeClr val="lt1"/>
              </a:buClr>
              <a:buSzPts val="1800"/>
              <a:buChar char="•"/>
              <a:defRPr sz="1800"/>
            </a:lvl9pPr>
          </a:lstStyle>
          <a:p/>
        </p:txBody>
      </p:sp>
      <p:sp>
        <p:nvSpPr>
          <p:cNvPr id="123" name="Google Shape;123;g384fec2ab0f_0_13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g384fec2ab0f_0_13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g384fec2ab0f_0_13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26" name="Shape 126"/>
        <p:cNvGrpSpPr/>
        <p:nvPr/>
      </p:nvGrpSpPr>
      <p:grpSpPr>
        <a:xfrm>
          <a:off x="0" y="0"/>
          <a:ext cx="0" cy="0"/>
          <a:chOff x="0" y="0"/>
          <a:chExt cx="0" cy="0"/>
        </a:xfrm>
      </p:grpSpPr>
      <p:sp>
        <p:nvSpPr>
          <p:cNvPr id="127" name="Google Shape;127;g384fec2ab0f_0_14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g384fec2ab0f_0_143"/>
          <p:cNvSpPr txBox="1"/>
          <p:nvPr>
            <p:ph idx="1" type="body"/>
          </p:nvPr>
        </p:nvSpPr>
        <p:spPr>
          <a:xfrm>
            <a:off x="457200" y="1535113"/>
            <a:ext cx="4040100" cy="6399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lt1"/>
              </a:buClr>
              <a:buSzPts val="2400"/>
              <a:buNone/>
              <a:defRPr b="1" sz="2400"/>
            </a:lvl1pPr>
            <a:lvl2pPr indent="-228600" lvl="1" marL="914400" algn="l">
              <a:lnSpc>
                <a:spcPct val="100000"/>
              </a:lnSpc>
              <a:spcBef>
                <a:spcPts val="400"/>
              </a:spcBef>
              <a:spcAft>
                <a:spcPts val="0"/>
              </a:spcAft>
              <a:buClr>
                <a:schemeClr val="lt1"/>
              </a:buClr>
              <a:buSzPts val="2000"/>
              <a:buNone/>
              <a:defRPr b="1" sz="2000"/>
            </a:lvl2pPr>
            <a:lvl3pPr indent="-228600" lvl="2" marL="1371600" algn="l">
              <a:lnSpc>
                <a:spcPct val="100000"/>
              </a:lnSpc>
              <a:spcBef>
                <a:spcPts val="360"/>
              </a:spcBef>
              <a:spcAft>
                <a:spcPts val="0"/>
              </a:spcAft>
              <a:buClr>
                <a:schemeClr val="lt1"/>
              </a:buClr>
              <a:buSzPts val="1800"/>
              <a:buNone/>
              <a:defRPr b="1" sz="1800"/>
            </a:lvl3pPr>
            <a:lvl4pPr indent="-228600" lvl="3" marL="1828800" algn="l">
              <a:lnSpc>
                <a:spcPct val="100000"/>
              </a:lnSpc>
              <a:spcBef>
                <a:spcPts val="320"/>
              </a:spcBef>
              <a:spcAft>
                <a:spcPts val="0"/>
              </a:spcAft>
              <a:buClr>
                <a:schemeClr val="lt1"/>
              </a:buClr>
              <a:buSzPts val="1600"/>
              <a:buNone/>
              <a:defRPr b="1" sz="1600"/>
            </a:lvl4pPr>
            <a:lvl5pPr indent="-228600" lvl="4" marL="2286000" algn="l">
              <a:lnSpc>
                <a:spcPct val="100000"/>
              </a:lnSpc>
              <a:spcBef>
                <a:spcPts val="320"/>
              </a:spcBef>
              <a:spcAft>
                <a:spcPts val="0"/>
              </a:spcAft>
              <a:buClr>
                <a:schemeClr val="lt1"/>
              </a:buClr>
              <a:buSzPts val="1600"/>
              <a:buNone/>
              <a:defRPr b="1" sz="1600"/>
            </a:lvl5pPr>
            <a:lvl6pPr indent="-228600" lvl="5" marL="2743200" algn="l">
              <a:lnSpc>
                <a:spcPct val="100000"/>
              </a:lnSpc>
              <a:spcBef>
                <a:spcPts val="320"/>
              </a:spcBef>
              <a:spcAft>
                <a:spcPts val="0"/>
              </a:spcAft>
              <a:buClr>
                <a:schemeClr val="lt1"/>
              </a:buClr>
              <a:buSzPts val="1600"/>
              <a:buNone/>
              <a:defRPr b="1" sz="1600"/>
            </a:lvl6pPr>
            <a:lvl7pPr indent="-228600" lvl="6" marL="3200400" algn="l">
              <a:lnSpc>
                <a:spcPct val="100000"/>
              </a:lnSpc>
              <a:spcBef>
                <a:spcPts val="320"/>
              </a:spcBef>
              <a:spcAft>
                <a:spcPts val="0"/>
              </a:spcAft>
              <a:buClr>
                <a:schemeClr val="lt1"/>
              </a:buClr>
              <a:buSzPts val="1600"/>
              <a:buNone/>
              <a:defRPr b="1" sz="1600"/>
            </a:lvl7pPr>
            <a:lvl8pPr indent="-228600" lvl="7" marL="3657600" algn="l">
              <a:lnSpc>
                <a:spcPct val="100000"/>
              </a:lnSpc>
              <a:spcBef>
                <a:spcPts val="320"/>
              </a:spcBef>
              <a:spcAft>
                <a:spcPts val="0"/>
              </a:spcAft>
              <a:buClr>
                <a:schemeClr val="lt1"/>
              </a:buClr>
              <a:buSzPts val="1600"/>
              <a:buNone/>
              <a:defRPr b="1" sz="1600"/>
            </a:lvl8pPr>
            <a:lvl9pPr indent="-228600" lvl="8" marL="4114800" algn="l">
              <a:lnSpc>
                <a:spcPct val="100000"/>
              </a:lnSpc>
              <a:spcBef>
                <a:spcPts val="320"/>
              </a:spcBef>
              <a:spcAft>
                <a:spcPts val="0"/>
              </a:spcAft>
              <a:buClr>
                <a:schemeClr val="lt1"/>
              </a:buClr>
              <a:buSzPts val="1600"/>
              <a:buNone/>
              <a:defRPr b="1" sz="1600"/>
            </a:lvl9pPr>
          </a:lstStyle>
          <a:p/>
        </p:txBody>
      </p:sp>
      <p:sp>
        <p:nvSpPr>
          <p:cNvPr id="129" name="Google Shape;129;g384fec2ab0f_0_143"/>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lt1"/>
              </a:buClr>
              <a:buSzPts val="2400"/>
              <a:buChar char="•"/>
              <a:defRPr sz="2400"/>
            </a:lvl1pPr>
            <a:lvl2pPr indent="-355600" lvl="1" marL="914400" algn="l">
              <a:lnSpc>
                <a:spcPct val="100000"/>
              </a:lnSpc>
              <a:spcBef>
                <a:spcPts val="400"/>
              </a:spcBef>
              <a:spcAft>
                <a:spcPts val="0"/>
              </a:spcAft>
              <a:buClr>
                <a:schemeClr val="lt1"/>
              </a:buClr>
              <a:buSzPts val="2000"/>
              <a:buChar char="–"/>
              <a:defRPr sz="2000"/>
            </a:lvl2pPr>
            <a:lvl3pPr indent="-342900" lvl="2" marL="1371600" algn="l">
              <a:lnSpc>
                <a:spcPct val="100000"/>
              </a:lnSpc>
              <a:spcBef>
                <a:spcPts val="360"/>
              </a:spcBef>
              <a:spcAft>
                <a:spcPts val="0"/>
              </a:spcAft>
              <a:buClr>
                <a:schemeClr val="lt1"/>
              </a:buClr>
              <a:buSzPts val="1800"/>
              <a:buChar char="•"/>
              <a:defRPr sz="1800"/>
            </a:lvl3pPr>
            <a:lvl4pPr indent="-330200" lvl="3" marL="1828800" algn="l">
              <a:lnSpc>
                <a:spcPct val="100000"/>
              </a:lnSpc>
              <a:spcBef>
                <a:spcPts val="320"/>
              </a:spcBef>
              <a:spcAft>
                <a:spcPts val="0"/>
              </a:spcAft>
              <a:buClr>
                <a:schemeClr val="lt1"/>
              </a:buClr>
              <a:buSzPts val="1600"/>
              <a:buChar char="–"/>
              <a:defRPr sz="1600"/>
            </a:lvl4pPr>
            <a:lvl5pPr indent="-330200" lvl="4" marL="2286000" algn="l">
              <a:lnSpc>
                <a:spcPct val="100000"/>
              </a:lnSpc>
              <a:spcBef>
                <a:spcPts val="320"/>
              </a:spcBef>
              <a:spcAft>
                <a:spcPts val="0"/>
              </a:spcAft>
              <a:buClr>
                <a:schemeClr val="lt1"/>
              </a:buClr>
              <a:buSzPts val="1600"/>
              <a:buChar char="»"/>
              <a:defRPr sz="1600"/>
            </a:lvl5pPr>
            <a:lvl6pPr indent="-330200" lvl="5" marL="2743200" algn="l">
              <a:lnSpc>
                <a:spcPct val="100000"/>
              </a:lnSpc>
              <a:spcBef>
                <a:spcPts val="320"/>
              </a:spcBef>
              <a:spcAft>
                <a:spcPts val="0"/>
              </a:spcAft>
              <a:buClr>
                <a:schemeClr val="lt1"/>
              </a:buClr>
              <a:buSzPts val="1600"/>
              <a:buChar char="•"/>
              <a:defRPr sz="1600"/>
            </a:lvl6pPr>
            <a:lvl7pPr indent="-330200" lvl="6" marL="3200400" algn="l">
              <a:lnSpc>
                <a:spcPct val="100000"/>
              </a:lnSpc>
              <a:spcBef>
                <a:spcPts val="320"/>
              </a:spcBef>
              <a:spcAft>
                <a:spcPts val="0"/>
              </a:spcAft>
              <a:buClr>
                <a:schemeClr val="lt1"/>
              </a:buClr>
              <a:buSzPts val="1600"/>
              <a:buChar char="•"/>
              <a:defRPr sz="1600"/>
            </a:lvl7pPr>
            <a:lvl8pPr indent="-330200" lvl="7" marL="3657600" algn="l">
              <a:lnSpc>
                <a:spcPct val="100000"/>
              </a:lnSpc>
              <a:spcBef>
                <a:spcPts val="320"/>
              </a:spcBef>
              <a:spcAft>
                <a:spcPts val="0"/>
              </a:spcAft>
              <a:buClr>
                <a:schemeClr val="lt1"/>
              </a:buClr>
              <a:buSzPts val="1600"/>
              <a:buChar char="•"/>
              <a:defRPr sz="1600"/>
            </a:lvl8pPr>
            <a:lvl9pPr indent="-330200" lvl="8" marL="4114800" algn="l">
              <a:lnSpc>
                <a:spcPct val="100000"/>
              </a:lnSpc>
              <a:spcBef>
                <a:spcPts val="320"/>
              </a:spcBef>
              <a:spcAft>
                <a:spcPts val="0"/>
              </a:spcAft>
              <a:buClr>
                <a:schemeClr val="lt1"/>
              </a:buClr>
              <a:buSzPts val="1600"/>
              <a:buChar char="•"/>
              <a:defRPr sz="1600"/>
            </a:lvl9pPr>
          </a:lstStyle>
          <a:p/>
        </p:txBody>
      </p:sp>
      <p:sp>
        <p:nvSpPr>
          <p:cNvPr id="130" name="Google Shape;130;g384fec2ab0f_0_143"/>
          <p:cNvSpPr txBox="1"/>
          <p:nvPr>
            <p:ph idx="3" type="body"/>
          </p:nvPr>
        </p:nvSpPr>
        <p:spPr>
          <a:xfrm>
            <a:off x="4645025" y="1535113"/>
            <a:ext cx="4041900" cy="6399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lt1"/>
              </a:buClr>
              <a:buSzPts val="2400"/>
              <a:buNone/>
              <a:defRPr b="1" sz="2400"/>
            </a:lvl1pPr>
            <a:lvl2pPr indent="-228600" lvl="1" marL="914400" algn="l">
              <a:lnSpc>
                <a:spcPct val="100000"/>
              </a:lnSpc>
              <a:spcBef>
                <a:spcPts val="400"/>
              </a:spcBef>
              <a:spcAft>
                <a:spcPts val="0"/>
              </a:spcAft>
              <a:buClr>
                <a:schemeClr val="lt1"/>
              </a:buClr>
              <a:buSzPts val="2000"/>
              <a:buNone/>
              <a:defRPr b="1" sz="2000"/>
            </a:lvl2pPr>
            <a:lvl3pPr indent="-228600" lvl="2" marL="1371600" algn="l">
              <a:lnSpc>
                <a:spcPct val="100000"/>
              </a:lnSpc>
              <a:spcBef>
                <a:spcPts val="360"/>
              </a:spcBef>
              <a:spcAft>
                <a:spcPts val="0"/>
              </a:spcAft>
              <a:buClr>
                <a:schemeClr val="lt1"/>
              </a:buClr>
              <a:buSzPts val="1800"/>
              <a:buNone/>
              <a:defRPr b="1" sz="1800"/>
            </a:lvl3pPr>
            <a:lvl4pPr indent="-228600" lvl="3" marL="1828800" algn="l">
              <a:lnSpc>
                <a:spcPct val="100000"/>
              </a:lnSpc>
              <a:spcBef>
                <a:spcPts val="320"/>
              </a:spcBef>
              <a:spcAft>
                <a:spcPts val="0"/>
              </a:spcAft>
              <a:buClr>
                <a:schemeClr val="lt1"/>
              </a:buClr>
              <a:buSzPts val="1600"/>
              <a:buNone/>
              <a:defRPr b="1" sz="1600"/>
            </a:lvl4pPr>
            <a:lvl5pPr indent="-228600" lvl="4" marL="2286000" algn="l">
              <a:lnSpc>
                <a:spcPct val="100000"/>
              </a:lnSpc>
              <a:spcBef>
                <a:spcPts val="320"/>
              </a:spcBef>
              <a:spcAft>
                <a:spcPts val="0"/>
              </a:spcAft>
              <a:buClr>
                <a:schemeClr val="lt1"/>
              </a:buClr>
              <a:buSzPts val="1600"/>
              <a:buNone/>
              <a:defRPr b="1" sz="1600"/>
            </a:lvl5pPr>
            <a:lvl6pPr indent="-228600" lvl="5" marL="2743200" algn="l">
              <a:lnSpc>
                <a:spcPct val="100000"/>
              </a:lnSpc>
              <a:spcBef>
                <a:spcPts val="320"/>
              </a:spcBef>
              <a:spcAft>
                <a:spcPts val="0"/>
              </a:spcAft>
              <a:buClr>
                <a:schemeClr val="lt1"/>
              </a:buClr>
              <a:buSzPts val="1600"/>
              <a:buNone/>
              <a:defRPr b="1" sz="1600"/>
            </a:lvl6pPr>
            <a:lvl7pPr indent="-228600" lvl="6" marL="3200400" algn="l">
              <a:lnSpc>
                <a:spcPct val="100000"/>
              </a:lnSpc>
              <a:spcBef>
                <a:spcPts val="320"/>
              </a:spcBef>
              <a:spcAft>
                <a:spcPts val="0"/>
              </a:spcAft>
              <a:buClr>
                <a:schemeClr val="lt1"/>
              </a:buClr>
              <a:buSzPts val="1600"/>
              <a:buNone/>
              <a:defRPr b="1" sz="1600"/>
            </a:lvl7pPr>
            <a:lvl8pPr indent="-228600" lvl="7" marL="3657600" algn="l">
              <a:lnSpc>
                <a:spcPct val="100000"/>
              </a:lnSpc>
              <a:spcBef>
                <a:spcPts val="320"/>
              </a:spcBef>
              <a:spcAft>
                <a:spcPts val="0"/>
              </a:spcAft>
              <a:buClr>
                <a:schemeClr val="lt1"/>
              </a:buClr>
              <a:buSzPts val="1600"/>
              <a:buNone/>
              <a:defRPr b="1" sz="1600"/>
            </a:lvl8pPr>
            <a:lvl9pPr indent="-228600" lvl="8" marL="4114800" algn="l">
              <a:lnSpc>
                <a:spcPct val="100000"/>
              </a:lnSpc>
              <a:spcBef>
                <a:spcPts val="320"/>
              </a:spcBef>
              <a:spcAft>
                <a:spcPts val="0"/>
              </a:spcAft>
              <a:buClr>
                <a:schemeClr val="lt1"/>
              </a:buClr>
              <a:buSzPts val="1600"/>
              <a:buNone/>
              <a:defRPr b="1" sz="1600"/>
            </a:lvl9pPr>
          </a:lstStyle>
          <a:p/>
        </p:txBody>
      </p:sp>
      <p:sp>
        <p:nvSpPr>
          <p:cNvPr id="131" name="Google Shape;131;g384fec2ab0f_0_143"/>
          <p:cNvSpPr txBox="1"/>
          <p:nvPr>
            <p:ph idx="4" type="body"/>
          </p:nvPr>
        </p:nvSpPr>
        <p:spPr>
          <a:xfrm>
            <a:off x="4645025" y="2174875"/>
            <a:ext cx="4041900" cy="3951300"/>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lt1"/>
              </a:buClr>
              <a:buSzPts val="2400"/>
              <a:buChar char="•"/>
              <a:defRPr sz="2400"/>
            </a:lvl1pPr>
            <a:lvl2pPr indent="-355600" lvl="1" marL="914400" algn="l">
              <a:lnSpc>
                <a:spcPct val="100000"/>
              </a:lnSpc>
              <a:spcBef>
                <a:spcPts val="400"/>
              </a:spcBef>
              <a:spcAft>
                <a:spcPts val="0"/>
              </a:spcAft>
              <a:buClr>
                <a:schemeClr val="lt1"/>
              </a:buClr>
              <a:buSzPts val="2000"/>
              <a:buChar char="–"/>
              <a:defRPr sz="2000"/>
            </a:lvl2pPr>
            <a:lvl3pPr indent="-342900" lvl="2" marL="1371600" algn="l">
              <a:lnSpc>
                <a:spcPct val="100000"/>
              </a:lnSpc>
              <a:spcBef>
                <a:spcPts val="360"/>
              </a:spcBef>
              <a:spcAft>
                <a:spcPts val="0"/>
              </a:spcAft>
              <a:buClr>
                <a:schemeClr val="lt1"/>
              </a:buClr>
              <a:buSzPts val="1800"/>
              <a:buChar char="•"/>
              <a:defRPr sz="1800"/>
            </a:lvl3pPr>
            <a:lvl4pPr indent="-330200" lvl="3" marL="1828800" algn="l">
              <a:lnSpc>
                <a:spcPct val="100000"/>
              </a:lnSpc>
              <a:spcBef>
                <a:spcPts val="320"/>
              </a:spcBef>
              <a:spcAft>
                <a:spcPts val="0"/>
              </a:spcAft>
              <a:buClr>
                <a:schemeClr val="lt1"/>
              </a:buClr>
              <a:buSzPts val="1600"/>
              <a:buChar char="–"/>
              <a:defRPr sz="1600"/>
            </a:lvl4pPr>
            <a:lvl5pPr indent="-330200" lvl="4" marL="2286000" algn="l">
              <a:lnSpc>
                <a:spcPct val="100000"/>
              </a:lnSpc>
              <a:spcBef>
                <a:spcPts val="320"/>
              </a:spcBef>
              <a:spcAft>
                <a:spcPts val="0"/>
              </a:spcAft>
              <a:buClr>
                <a:schemeClr val="lt1"/>
              </a:buClr>
              <a:buSzPts val="1600"/>
              <a:buChar char="»"/>
              <a:defRPr sz="1600"/>
            </a:lvl5pPr>
            <a:lvl6pPr indent="-330200" lvl="5" marL="2743200" algn="l">
              <a:lnSpc>
                <a:spcPct val="100000"/>
              </a:lnSpc>
              <a:spcBef>
                <a:spcPts val="320"/>
              </a:spcBef>
              <a:spcAft>
                <a:spcPts val="0"/>
              </a:spcAft>
              <a:buClr>
                <a:schemeClr val="lt1"/>
              </a:buClr>
              <a:buSzPts val="1600"/>
              <a:buChar char="•"/>
              <a:defRPr sz="1600"/>
            </a:lvl6pPr>
            <a:lvl7pPr indent="-330200" lvl="6" marL="3200400" algn="l">
              <a:lnSpc>
                <a:spcPct val="100000"/>
              </a:lnSpc>
              <a:spcBef>
                <a:spcPts val="320"/>
              </a:spcBef>
              <a:spcAft>
                <a:spcPts val="0"/>
              </a:spcAft>
              <a:buClr>
                <a:schemeClr val="lt1"/>
              </a:buClr>
              <a:buSzPts val="1600"/>
              <a:buChar char="•"/>
              <a:defRPr sz="1600"/>
            </a:lvl7pPr>
            <a:lvl8pPr indent="-330200" lvl="7" marL="3657600" algn="l">
              <a:lnSpc>
                <a:spcPct val="100000"/>
              </a:lnSpc>
              <a:spcBef>
                <a:spcPts val="320"/>
              </a:spcBef>
              <a:spcAft>
                <a:spcPts val="0"/>
              </a:spcAft>
              <a:buClr>
                <a:schemeClr val="lt1"/>
              </a:buClr>
              <a:buSzPts val="1600"/>
              <a:buChar char="•"/>
              <a:defRPr sz="1600"/>
            </a:lvl8pPr>
            <a:lvl9pPr indent="-330200" lvl="8" marL="4114800" algn="l">
              <a:lnSpc>
                <a:spcPct val="100000"/>
              </a:lnSpc>
              <a:spcBef>
                <a:spcPts val="320"/>
              </a:spcBef>
              <a:spcAft>
                <a:spcPts val="0"/>
              </a:spcAft>
              <a:buClr>
                <a:schemeClr val="lt1"/>
              </a:buClr>
              <a:buSzPts val="1600"/>
              <a:buChar char="•"/>
              <a:defRPr sz="1600"/>
            </a:lvl9pPr>
          </a:lstStyle>
          <a:p/>
        </p:txBody>
      </p:sp>
      <p:sp>
        <p:nvSpPr>
          <p:cNvPr id="132" name="Google Shape;132;g384fec2ab0f_0_14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3" name="Google Shape;133;g384fec2ab0f_0_14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g384fec2ab0f_0_14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1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lt1"/>
              </a:buClr>
              <a:buSzPts val="1800"/>
              <a:buChar char="•"/>
              <a:defRPr/>
            </a:lvl1pPr>
            <a:lvl2pPr indent="-342900" lvl="1" marL="914400" algn="l">
              <a:lnSpc>
                <a:spcPct val="100000"/>
              </a:lnSpc>
              <a:spcBef>
                <a:spcPts val="360"/>
              </a:spcBef>
              <a:spcAft>
                <a:spcPts val="0"/>
              </a:spcAft>
              <a:buClr>
                <a:schemeClr val="lt1"/>
              </a:buClr>
              <a:buSzPts val="1800"/>
              <a:buChar char="–"/>
              <a:defRPr/>
            </a:lvl2pPr>
            <a:lvl3pPr indent="-342900" lvl="2" marL="1371600" algn="l">
              <a:lnSpc>
                <a:spcPct val="100000"/>
              </a:lnSpc>
              <a:spcBef>
                <a:spcPts val="360"/>
              </a:spcBef>
              <a:spcAft>
                <a:spcPts val="0"/>
              </a:spcAft>
              <a:buClr>
                <a:schemeClr val="lt1"/>
              </a:buClr>
              <a:buSzPts val="1800"/>
              <a:buChar char="•"/>
              <a:defRPr/>
            </a:lvl3pPr>
            <a:lvl4pPr indent="-342900" lvl="3" marL="1828800" algn="l">
              <a:lnSpc>
                <a:spcPct val="100000"/>
              </a:lnSpc>
              <a:spcBef>
                <a:spcPts val="360"/>
              </a:spcBef>
              <a:spcAft>
                <a:spcPts val="0"/>
              </a:spcAft>
              <a:buClr>
                <a:schemeClr val="lt1"/>
              </a:buClr>
              <a:buSzPts val="1800"/>
              <a:buChar char="–"/>
              <a:defRPr/>
            </a:lvl4pPr>
            <a:lvl5pPr indent="-342900" lvl="4" marL="2286000" algn="l">
              <a:lnSpc>
                <a:spcPct val="100000"/>
              </a:lnSpc>
              <a:spcBef>
                <a:spcPts val="360"/>
              </a:spcBef>
              <a:spcAft>
                <a:spcPts val="0"/>
              </a:spcAft>
              <a:buClr>
                <a:schemeClr val="lt1"/>
              </a:buClr>
              <a:buSzPts val="1800"/>
              <a:buChar char="»"/>
              <a:defRPr/>
            </a:lvl5pPr>
            <a:lvl6pPr indent="-342900" lvl="5" marL="2743200" algn="l">
              <a:lnSpc>
                <a:spcPct val="100000"/>
              </a:lnSpc>
              <a:spcBef>
                <a:spcPts val="360"/>
              </a:spcBef>
              <a:spcAft>
                <a:spcPts val="0"/>
              </a:spcAft>
              <a:buClr>
                <a:schemeClr val="lt1"/>
              </a:buClr>
              <a:buSzPts val="1800"/>
              <a:buChar char="•"/>
              <a:defRPr/>
            </a:lvl6pPr>
            <a:lvl7pPr indent="-342900" lvl="6" marL="3200400" algn="l">
              <a:lnSpc>
                <a:spcPct val="100000"/>
              </a:lnSpc>
              <a:spcBef>
                <a:spcPts val="360"/>
              </a:spcBef>
              <a:spcAft>
                <a:spcPts val="0"/>
              </a:spcAft>
              <a:buClr>
                <a:schemeClr val="lt1"/>
              </a:buClr>
              <a:buSzPts val="1800"/>
              <a:buChar char="•"/>
              <a:defRPr/>
            </a:lvl7pPr>
            <a:lvl8pPr indent="-342900" lvl="7" marL="3657600" algn="l">
              <a:lnSpc>
                <a:spcPct val="100000"/>
              </a:lnSpc>
              <a:spcBef>
                <a:spcPts val="360"/>
              </a:spcBef>
              <a:spcAft>
                <a:spcPts val="0"/>
              </a:spcAft>
              <a:buClr>
                <a:schemeClr val="lt1"/>
              </a:buClr>
              <a:buSzPts val="1800"/>
              <a:buChar char="•"/>
              <a:defRPr/>
            </a:lvl8pPr>
            <a:lvl9pPr indent="-342900" lvl="8" marL="4114800" algn="l">
              <a:lnSpc>
                <a:spcPct val="100000"/>
              </a:lnSpc>
              <a:spcBef>
                <a:spcPts val="360"/>
              </a:spcBef>
              <a:spcAft>
                <a:spcPts val="0"/>
              </a:spcAft>
              <a:buClr>
                <a:schemeClr val="lt1"/>
              </a:buClr>
              <a:buSzPts val="1800"/>
              <a:buChar char="•"/>
              <a:defRPr/>
            </a:lvl9pPr>
          </a:lstStyle>
          <a:p/>
        </p:txBody>
      </p:sp>
      <p:sp>
        <p:nvSpPr>
          <p:cNvPr id="24" name="Google Shape;24;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5" name="Shape 135"/>
        <p:cNvGrpSpPr/>
        <p:nvPr/>
      </p:nvGrpSpPr>
      <p:grpSpPr>
        <a:xfrm>
          <a:off x="0" y="0"/>
          <a:ext cx="0" cy="0"/>
          <a:chOff x="0" y="0"/>
          <a:chExt cx="0" cy="0"/>
        </a:xfrm>
      </p:grpSpPr>
      <p:sp>
        <p:nvSpPr>
          <p:cNvPr id="136" name="Google Shape;136;g384fec2ab0f_0_15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7" name="Google Shape;137;g384fec2ab0f_0_15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g384fec2ab0f_0_15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g384fec2ab0f_0_15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40" name="Shape 140"/>
        <p:cNvGrpSpPr/>
        <p:nvPr/>
      </p:nvGrpSpPr>
      <p:grpSpPr>
        <a:xfrm>
          <a:off x="0" y="0"/>
          <a:ext cx="0" cy="0"/>
          <a:chOff x="0" y="0"/>
          <a:chExt cx="0" cy="0"/>
        </a:xfrm>
      </p:grpSpPr>
      <p:sp>
        <p:nvSpPr>
          <p:cNvPr id="141" name="Google Shape;141;g384fec2ab0f_0_157"/>
          <p:cNvSpPr txBox="1"/>
          <p:nvPr>
            <p:ph type="title"/>
          </p:nvPr>
        </p:nvSpPr>
        <p:spPr>
          <a:xfrm>
            <a:off x="457200" y="273050"/>
            <a:ext cx="3008400" cy="11622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lt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g384fec2ab0f_0_157"/>
          <p:cNvSpPr txBox="1"/>
          <p:nvPr>
            <p:ph idx="1" type="body"/>
          </p:nvPr>
        </p:nvSpPr>
        <p:spPr>
          <a:xfrm>
            <a:off x="3575050" y="273050"/>
            <a:ext cx="5111700" cy="585300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lt1"/>
              </a:buClr>
              <a:buSzPts val="3200"/>
              <a:buChar char="•"/>
              <a:defRPr sz="3200"/>
            </a:lvl1pPr>
            <a:lvl2pPr indent="-406400" lvl="1" marL="914400" algn="l">
              <a:lnSpc>
                <a:spcPct val="100000"/>
              </a:lnSpc>
              <a:spcBef>
                <a:spcPts val="560"/>
              </a:spcBef>
              <a:spcAft>
                <a:spcPts val="0"/>
              </a:spcAft>
              <a:buClr>
                <a:schemeClr val="lt1"/>
              </a:buClr>
              <a:buSzPts val="2800"/>
              <a:buChar char="–"/>
              <a:defRPr sz="2800"/>
            </a:lvl2pPr>
            <a:lvl3pPr indent="-381000" lvl="2" marL="1371600" algn="l">
              <a:lnSpc>
                <a:spcPct val="100000"/>
              </a:lnSpc>
              <a:spcBef>
                <a:spcPts val="480"/>
              </a:spcBef>
              <a:spcAft>
                <a:spcPts val="0"/>
              </a:spcAft>
              <a:buClr>
                <a:schemeClr val="lt1"/>
              </a:buClr>
              <a:buSzPts val="2400"/>
              <a:buChar char="•"/>
              <a:defRPr sz="2400"/>
            </a:lvl3pPr>
            <a:lvl4pPr indent="-355600" lvl="3" marL="1828800" algn="l">
              <a:lnSpc>
                <a:spcPct val="100000"/>
              </a:lnSpc>
              <a:spcBef>
                <a:spcPts val="400"/>
              </a:spcBef>
              <a:spcAft>
                <a:spcPts val="0"/>
              </a:spcAft>
              <a:buClr>
                <a:schemeClr val="lt1"/>
              </a:buClr>
              <a:buSzPts val="2000"/>
              <a:buChar char="–"/>
              <a:defRPr sz="2000"/>
            </a:lvl4pPr>
            <a:lvl5pPr indent="-355600" lvl="4" marL="2286000" algn="l">
              <a:lnSpc>
                <a:spcPct val="100000"/>
              </a:lnSpc>
              <a:spcBef>
                <a:spcPts val="400"/>
              </a:spcBef>
              <a:spcAft>
                <a:spcPts val="0"/>
              </a:spcAft>
              <a:buClr>
                <a:schemeClr val="lt1"/>
              </a:buClr>
              <a:buSzPts val="2000"/>
              <a:buChar char="»"/>
              <a:defRPr sz="2000"/>
            </a:lvl5pPr>
            <a:lvl6pPr indent="-355600" lvl="5" marL="2743200" algn="l">
              <a:lnSpc>
                <a:spcPct val="100000"/>
              </a:lnSpc>
              <a:spcBef>
                <a:spcPts val="400"/>
              </a:spcBef>
              <a:spcAft>
                <a:spcPts val="0"/>
              </a:spcAft>
              <a:buClr>
                <a:schemeClr val="lt1"/>
              </a:buClr>
              <a:buSzPts val="2000"/>
              <a:buChar char="•"/>
              <a:defRPr sz="2000"/>
            </a:lvl6pPr>
            <a:lvl7pPr indent="-355600" lvl="6" marL="3200400" algn="l">
              <a:lnSpc>
                <a:spcPct val="100000"/>
              </a:lnSpc>
              <a:spcBef>
                <a:spcPts val="400"/>
              </a:spcBef>
              <a:spcAft>
                <a:spcPts val="0"/>
              </a:spcAft>
              <a:buClr>
                <a:schemeClr val="lt1"/>
              </a:buClr>
              <a:buSzPts val="2000"/>
              <a:buChar char="•"/>
              <a:defRPr sz="2000"/>
            </a:lvl7pPr>
            <a:lvl8pPr indent="-355600" lvl="7" marL="3657600" algn="l">
              <a:lnSpc>
                <a:spcPct val="100000"/>
              </a:lnSpc>
              <a:spcBef>
                <a:spcPts val="400"/>
              </a:spcBef>
              <a:spcAft>
                <a:spcPts val="0"/>
              </a:spcAft>
              <a:buClr>
                <a:schemeClr val="lt1"/>
              </a:buClr>
              <a:buSzPts val="2000"/>
              <a:buChar char="•"/>
              <a:defRPr sz="2000"/>
            </a:lvl8pPr>
            <a:lvl9pPr indent="-355600" lvl="8" marL="4114800" algn="l">
              <a:lnSpc>
                <a:spcPct val="100000"/>
              </a:lnSpc>
              <a:spcBef>
                <a:spcPts val="400"/>
              </a:spcBef>
              <a:spcAft>
                <a:spcPts val="0"/>
              </a:spcAft>
              <a:buClr>
                <a:schemeClr val="lt1"/>
              </a:buClr>
              <a:buSzPts val="2000"/>
              <a:buChar char="•"/>
              <a:defRPr sz="2000"/>
            </a:lvl9pPr>
          </a:lstStyle>
          <a:p/>
        </p:txBody>
      </p:sp>
      <p:sp>
        <p:nvSpPr>
          <p:cNvPr id="143" name="Google Shape;143;g384fec2ab0f_0_157"/>
          <p:cNvSpPr txBox="1"/>
          <p:nvPr>
            <p:ph idx="2" type="body"/>
          </p:nvPr>
        </p:nvSpPr>
        <p:spPr>
          <a:xfrm>
            <a:off x="457200" y="1435100"/>
            <a:ext cx="3008400" cy="46911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lt1"/>
              </a:buClr>
              <a:buSzPts val="1400"/>
              <a:buNone/>
              <a:defRPr sz="1400"/>
            </a:lvl1pPr>
            <a:lvl2pPr indent="-228600" lvl="1" marL="914400" algn="l">
              <a:lnSpc>
                <a:spcPct val="100000"/>
              </a:lnSpc>
              <a:spcBef>
                <a:spcPts val="240"/>
              </a:spcBef>
              <a:spcAft>
                <a:spcPts val="0"/>
              </a:spcAft>
              <a:buClr>
                <a:schemeClr val="lt1"/>
              </a:buClr>
              <a:buSzPts val="1200"/>
              <a:buNone/>
              <a:defRPr sz="1200"/>
            </a:lvl2pPr>
            <a:lvl3pPr indent="-228600" lvl="2" marL="1371600" algn="l">
              <a:lnSpc>
                <a:spcPct val="100000"/>
              </a:lnSpc>
              <a:spcBef>
                <a:spcPts val="200"/>
              </a:spcBef>
              <a:spcAft>
                <a:spcPts val="0"/>
              </a:spcAft>
              <a:buClr>
                <a:schemeClr val="lt1"/>
              </a:buClr>
              <a:buSzPts val="1000"/>
              <a:buNone/>
              <a:defRPr sz="1000"/>
            </a:lvl3pPr>
            <a:lvl4pPr indent="-228600" lvl="3" marL="1828800" algn="l">
              <a:lnSpc>
                <a:spcPct val="100000"/>
              </a:lnSpc>
              <a:spcBef>
                <a:spcPts val="180"/>
              </a:spcBef>
              <a:spcAft>
                <a:spcPts val="0"/>
              </a:spcAft>
              <a:buClr>
                <a:schemeClr val="lt1"/>
              </a:buClr>
              <a:buSzPts val="900"/>
              <a:buNone/>
              <a:defRPr sz="900"/>
            </a:lvl4pPr>
            <a:lvl5pPr indent="-228600" lvl="4" marL="2286000" algn="l">
              <a:lnSpc>
                <a:spcPct val="100000"/>
              </a:lnSpc>
              <a:spcBef>
                <a:spcPts val="180"/>
              </a:spcBef>
              <a:spcAft>
                <a:spcPts val="0"/>
              </a:spcAft>
              <a:buClr>
                <a:schemeClr val="lt1"/>
              </a:buClr>
              <a:buSzPts val="900"/>
              <a:buNone/>
              <a:defRPr sz="900"/>
            </a:lvl5pPr>
            <a:lvl6pPr indent="-228600" lvl="5" marL="2743200" algn="l">
              <a:lnSpc>
                <a:spcPct val="100000"/>
              </a:lnSpc>
              <a:spcBef>
                <a:spcPts val="180"/>
              </a:spcBef>
              <a:spcAft>
                <a:spcPts val="0"/>
              </a:spcAft>
              <a:buClr>
                <a:schemeClr val="lt1"/>
              </a:buClr>
              <a:buSzPts val="900"/>
              <a:buNone/>
              <a:defRPr sz="900"/>
            </a:lvl6pPr>
            <a:lvl7pPr indent="-228600" lvl="6" marL="3200400" algn="l">
              <a:lnSpc>
                <a:spcPct val="100000"/>
              </a:lnSpc>
              <a:spcBef>
                <a:spcPts val="180"/>
              </a:spcBef>
              <a:spcAft>
                <a:spcPts val="0"/>
              </a:spcAft>
              <a:buClr>
                <a:schemeClr val="lt1"/>
              </a:buClr>
              <a:buSzPts val="900"/>
              <a:buNone/>
              <a:defRPr sz="900"/>
            </a:lvl7pPr>
            <a:lvl8pPr indent="-228600" lvl="7" marL="3657600" algn="l">
              <a:lnSpc>
                <a:spcPct val="100000"/>
              </a:lnSpc>
              <a:spcBef>
                <a:spcPts val="180"/>
              </a:spcBef>
              <a:spcAft>
                <a:spcPts val="0"/>
              </a:spcAft>
              <a:buClr>
                <a:schemeClr val="lt1"/>
              </a:buClr>
              <a:buSzPts val="900"/>
              <a:buNone/>
              <a:defRPr sz="900"/>
            </a:lvl8pPr>
            <a:lvl9pPr indent="-228600" lvl="8" marL="4114800" algn="l">
              <a:lnSpc>
                <a:spcPct val="100000"/>
              </a:lnSpc>
              <a:spcBef>
                <a:spcPts val="180"/>
              </a:spcBef>
              <a:spcAft>
                <a:spcPts val="0"/>
              </a:spcAft>
              <a:buClr>
                <a:schemeClr val="lt1"/>
              </a:buClr>
              <a:buSzPts val="900"/>
              <a:buNone/>
              <a:defRPr sz="900"/>
            </a:lvl9pPr>
          </a:lstStyle>
          <a:p/>
        </p:txBody>
      </p:sp>
      <p:sp>
        <p:nvSpPr>
          <p:cNvPr id="144" name="Google Shape;144;g384fec2ab0f_0_15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 name="Google Shape;145;g384fec2ab0f_0_15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6" name="Google Shape;146;g384fec2ab0f_0_15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7" name="Shape 147"/>
        <p:cNvGrpSpPr/>
        <p:nvPr/>
      </p:nvGrpSpPr>
      <p:grpSpPr>
        <a:xfrm>
          <a:off x="0" y="0"/>
          <a:ext cx="0" cy="0"/>
          <a:chOff x="0" y="0"/>
          <a:chExt cx="0" cy="0"/>
        </a:xfrm>
      </p:grpSpPr>
      <p:sp>
        <p:nvSpPr>
          <p:cNvPr id="148" name="Google Shape;148;g384fec2ab0f_0_164"/>
          <p:cNvSpPr txBox="1"/>
          <p:nvPr>
            <p:ph type="title"/>
          </p:nvPr>
        </p:nvSpPr>
        <p:spPr>
          <a:xfrm>
            <a:off x="1792288" y="4800600"/>
            <a:ext cx="5486400" cy="5667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lt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9" name="Google Shape;149;g384fec2ab0f_0_164"/>
          <p:cNvSpPr/>
          <p:nvPr>
            <p:ph idx="2" type="pic"/>
          </p:nvPr>
        </p:nvSpPr>
        <p:spPr>
          <a:xfrm>
            <a:off x="1792288" y="612775"/>
            <a:ext cx="5486400" cy="4114800"/>
          </a:xfrm>
          <a:prstGeom prst="rect">
            <a:avLst/>
          </a:prstGeom>
          <a:noFill/>
          <a:ln>
            <a:noFill/>
          </a:ln>
        </p:spPr>
      </p:sp>
      <p:sp>
        <p:nvSpPr>
          <p:cNvPr id="150" name="Google Shape;150;g384fec2ab0f_0_164"/>
          <p:cNvSpPr txBox="1"/>
          <p:nvPr>
            <p:ph idx="1" type="body"/>
          </p:nvPr>
        </p:nvSpPr>
        <p:spPr>
          <a:xfrm>
            <a:off x="1792288" y="5367338"/>
            <a:ext cx="5486400" cy="8049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lt1"/>
              </a:buClr>
              <a:buSzPts val="1400"/>
              <a:buNone/>
              <a:defRPr sz="1400"/>
            </a:lvl1pPr>
            <a:lvl2pPr indent="-228600" lvl="1" marL="914400" algn="l">
              <a:lnSpc>
                <a:spcPct val="100000"/>
              </a:lnSpc>
              <a:spcBef>
                <a:spcPts val="240"/>
              </a:spcBef>
              <a:spcAft>
                <a:spcPts val="0"/>
              </a:spcAft>
              <a:buClr>
                <a:schemeClr val="lt1"/>
              </a:buClr>
              <a:buSzPts val="1200"/>
              <a:buNone/>
              <a:defRPr sz="1200"/>
            </a:lvl2pPr>
            <a:lvl3pPr indent="-228600" lvl="2" marL="1371600" algn="l">
              <a:lnSpc>
                <a:spcPct val="100000"/>
              </a:lnSpc>
              <a:spcBef>
                <a:spcPts val="200"/>
              </a:spcBef>
              <a:spcAft>
                <a:spcPts val="0"/>
              </a:spcAft>
              <a:buClr>
                <a:schemeClr val="lt1"/>
              </a:buClr>
              <a:buSzPts val="1000"/>
              <a:buNone/>
              <a:defRPr sz="1000"/>
            </a:lvl3pPr>
            <a:lvl4pPr indent="-228600" lvl="3" marL="1828800" algn="l">
              <a:lnSpc>
                <a:spcPct val="100000"/>
              </a:lnSpc>
              <a:spcBef>
                <a:spcPts val="180"/>
              </a:spcBef>
              <a:spcAft>
                <a:spcPts val="0"/>
              </a:spcAft>
              <a:buClr>
                <a:schemeClr val="lt1"/>
              </a:buClr>
              <a:buSzPts val="900"/>
              <a:buNone/>
              <a:defRPr sz="900"/>
            </a:lvl4pPr>
            <a:lvl5pPr indent="-228600" lvl="4" marL="2286000" algn="l">
              <a:lnSpc>
                <a:spcPct val="100000"/>
              </a:lnSpc>
              <a:spcBef>
                <a:spcPts val="180"/>
              </a:spcBef>
              <a:spcAft>
                <a:spcPts val="0"/>
              </a:spcAft>
              <a:buClr>
                <a:schemeClr val="lt1"/>
              </a:buClr>
              <a:buSzPts val="900"/>
              <a:buNone/>
              <a:defRPr sz="900"/>
            </a:lvl5pPr>
            <a:lvl6pPr indent="-228600" lvl="5" marL="2743200" algn="l">
              <a:lnSpc>
                <a:spcPct val="100000"/>
              </a:lnSpc>
              <a:spcBef>
                <a:spcPts val="180"/>
              </a:spcBef>
              <a:spcAft>
                <a:spcPts val="0"/>
              </a:spcAft>
              <a:buClr>
                <a:schemeClr val="lt1"/>
              </a:buClr>
              <a:buSzPts val="900"/>
              <a:buNone/>
              <a:defRPr sz="900"/>
            </a:lvl6pPr>
            <a:lvl7pPr indent="-228600" lvl="6" marL="3200400" algn="l">
              <a:lnSpc>
                <a:spcPct val="100000"/>
              </a:lnSpc>
              <a:spcBef>
                <a:spcPts val="180"/>
              </a:spcBef>
              <a:spcAft>
                <a:spcPts val="0"/>
              </a:spcAft>
              <a:buClr>
                <a:schemeClr val="lt1"/>
              </a:buClr>
              <a:buSzPts val="900"/>
              <a:buNone/>
              <a:defRPr sz="900"/>
            </a:lvl7pPr>
            <a:lvl8pPr indent="-228600" lvl="7" marL="3657600" algn="l">
              <a:lnSpc>
                <a:spcPct val="100000"/>
              </a:lnSpc>
              <a:spcBef>
                <a:spcPts val="180"/>
              </a:spcBef>
              <a:spcAft>
                <a:spcPts val="0"/>
              </a:spcAft>
              <a:buClr>
                <a:schemeClr val="lt1"/>
              </a:buClr>
              <a:buSzPts val="900"/>
              <a:buNone/>
              <a:defRPr sz="900"/>
            </a:lvl8pPr>
            <a:lvl9pPr indent="-228600" lvl="8" marL="4114800" algn="l">
              <a:lnSpc>
                <a:spcPct val="100000"/>
              </a:lnSpc>
              <a:spcBef>
                <a:spcPts val="180"/>
              </a:spcBef>
              <a:spcAft>
                <a:spcPts val="0"/>
              </a:spcAft>
              <a:buClr>
                <a:schemeClr val="lt1"/>
              </a:buClr>
              <a:buSzPts val="900"/>
              <a:buNone/>
              <a:defRPr sz="900"/>
            </a:lvl9pPr>
          </a:lstStyle>
          <a:p/>
        </p:txBody>
      </p:sp>
      <p:sp>
        <p:nvSpPr>
          <p:cNvPr id="151" name="Google Shape;151;g384fec2ab0f_0_16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2" name="Google Shape;152;g384fec2ab0f_0_16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3" name="Google Shape;153;g384fec2ab0f_0_16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54" name="Shape 154"/>
        <p:cNvGrpSpPr/>
        <p:nvPr/>
      </p:nvGrpSpPr>
      <p:grpSpPr>
        <a:xfrm>
          <a:off x="0" y="0"/>
          <a:ext cx="0" cy="0"/>
          <a:chOff x="0" y="0"/>
          <a:chExt cx="0" cy="0"/>
        </a:xfrm>
      </p:grpSpPr>
      <p:sp>
        <p:nvSpPr>
          <p:cNvPr id="155" name="Google Shape;155;g384fec2ab0f_0_17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6" name="Google Shape;156;g384fec2ab0f_0_171"/>
          <p:cNvSpPr txBox="1"/>
          <p:nvPr>
            <p:ph idx="1" type="body"/>
          </p:nvPr>
        </p:nvSpPr>
        <p:spPr>
          <a:xfrm rot="5400000">
            <a:off x="2308951" y="-251550"/>
            <a:ext cx="4526100"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lt1"/>
              </a:buClr>
              <a:buSzPts val="1800"/>
              <a:buChar char="•"/>
              <a:defRPr/>
            </a:lvl1pPr>
            <a:lvl2pPr indent="-342900" lvl="1" marL="914400" algn="l">
              <a:lnSpc>
                <a:spcPct val="100000"/>
              </a:lnSpc>
              <a:spcBef>
                <a:spcPts val="360"/>
              </a:spcBef>
              <a:spcAft>
                <a:spcPts val="0"/>
              </a:spcAft>
              <a:buClr>
                <a:schemeClr val="lt1"/>
              </a:buClr>
              <a:buSzPts val="1800"/>
              <a:buChar char="–"/>
              <a:defRPr/>
            </a:lvl2pPr>
            <a:lvl3pPr indent="-342900" lvl="2" marL="1371600" algn="l">
              <a:lnSpc>
                <a:spcPct val="100000"/>
              </a:lnSpc>
              <a:spcBef>
                <a:spcPts val="360"/>
              </a:spcBef>
              <a:spcAft>
                <a:spcPts val="0"/>
              </a:spcAft>
              <a:buClr>
                <a:schemeClr val="lt1"/>
              </a:buClr>
              <a:buSzPts val="1800"/>
              <a:buChar char="•"/>
              <a:defRPr/>
            </a:lvl3pPr>
            <a:lvl4pPr indent="-342900" lvl="3" marL="1828800" algn="l">
              <a:lnSpc>
                <a:spcPct val="100000"/>
              </a:lnSpc>
              <a:spcBef>
                <a:spcPts val="360"/>
              </a:spcBef>
              <a:spcAft>
                <a:spcPts val="0"/>
              </a:spcAft>
              <a:buClr>
                <a:schemeClr val="lt1"/>
              </a:buClr>
              <a:buSzPts val="1800"/>
              <a:buChar char="–"/>
              <a:defRPr/>
            </a:lvl4pPr>
            <a:lvl5pPr indent="-342900" lvl="4" marL="2286000" algn="l">
              <a:lnSpc>
                <a:spcPct val="100000"/>
              </a:lnSpc>
              <a:spcBef>
                <a:spcPts val="360"/>
              </a:spcBef>
              <a:spcAft>
                <a:spcPts val="0"/>
              </a:spcAft>
              <a:buClr>
                <a:schemeClr val="lt1"/>
              </a:buClr>
              <a:buSzPts val="1800"/>
              <a:buChar char="»"/>
              <a:defRPr/>
            </a:lvl5pPr>
            <a:lvl6pPr indent="-342900" lvl="5" marL="2743200" algn="l">
              <a:lnSpc>
                <a:spcPct val="100000"/>
              </a:lnSpc>
              <a:spcBef>
                <a:spcPts val="360"/>
              </a:spcBef>
              <a:spcAft>
                <a:spcPts val="0"/>
              </a:spcAft>
              <a:buClr>
                <a:schemeClr val="lt1"/>
              </a:buClr>
              <a:buSzPts val="1800"/>
              <a:buChar char="•"/>
              <a:defRPr/>
            </a:lvl6pPr>
            <a:lvl7pPr indent="-342900" lvl="6" marL="3200400" algn="l">
              <a:lnSpc>
                <a:spcPct val="100000"/>
              </a:lnSpc>
              <a:spcBef>
                <a:spcPts val="360"/>
              </a:spcBef>
              <a:spcAft>
                <a:spcPts val="0"/>
              </a:spcAft>
              <a:buClr>
                <a:schemeClr val="lt1"/>
              </a:buClr>
              <a:buSzPts val="1800"/>
              <a:buChar char="•"/>
              <a:defRPr/>
            </a:lvl7pPr>
            <a:lvl8pPr indent="-342900" lvl="7" marL="3657600" algn="l">
              <a:lnSpc>
                <a:spcPct val="100000"/>
              </a:lnSpc>
              <a:spcBef>
                <a:spcPts val="360"/>
              </a:spcBef>
              <a:spcAft>
                <a:spcPts val="0"/>
              </a:spcAft>
              <a:buClr>
                <a:schemeClr val="lt1"/>
              </a:buClr>
              <a:buSzPts val="1800"/>
              <a:buChar char="•"/>
              <a:defRPr/>
            </a:lvl8pPr>
            <a:lvl9pPr indent="-342900" lvl="8" marL="4114800" algn="l">
              <a:lnSpc>
                <a:spcPct val="100000"/>
              </a:lnSpc>
              <a:spcBef>
                <a:spcPts val="360"/>
              </a:spcBef>
              <a:spcAft>
                <a:spcPts val="0"/>
              </a:spcAft>
              <a:buClr>
                <a:schemeClr val="lt1"/>
              </a:buClr>
              <a:buSzPts val="1800"/>
              <a:buChar char="•"/>
              <a:defRPr/>
            </a:lvl9pPr>
          </a:lstStyle>
          <a:p/>
        </p:txBody>
      </p:sp>
      <p:sp>
        <p:nvSpPr>
          <p:cNvPr id="157" name="Google Shape;157;g384fec2ab0f_0_17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8" name="Google Shape;158;g384fec2ab0f_0_17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9" name="Google Shape;159;g384fec2ab0f_0_17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60" name="Shape 160"/>
        <p:cNvGrpSpPr/>
        <p:nvPr/>
      </p:nvGrpSpPr>
      <p:grpSpPr>
        <a:xfrm>
          <a:off x="0" y="0"/>
          <a:ext cx="0" cy="0"/>
          <a:chOff x="0" y="0"/>
          <a:chExt cx="0" cy="0"/>
        </a:xfrm>
      </p:grpSpPr>
      <p:sp>
        <p:nvSpPr>
          <p:cNvPr id="161" name="Google Shape;161;g384fec2ab0f_0_177"/>
          <p:cNvSpPr txBox="1"/>
          <p:nvPr>
            <p:ph type="title"/>
          </p:nvPr>
        </p:nvSpPr>
        <p:spPr>
          <a:xfrm rot="5400000">
            <a:off x="4732351" y="2171689"/>
            <a:ext cx="5851500"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2" name="Google Shape;162;g384fec2ab0f_0_177"/>
          <p:cNvSpPr txBox="1"/>
          <p:nvPr>
            <p:ph idx="1" type="body"/>
          </p:nvPr>
        </p:nvSpPr>
        <p:spPr>
          <a:xfrm rot="5400000">
            <a:off x="541350" y="190487"/>
            <a:ext cx="5851500"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lt1"/>
              </a:buClr>
              <a:buSzPts val="1800"/>
              <a:buChar char="•"/>
              <a:defRPr/>
            </a:lvl1pPr>
            <a:lvl2pPr indent="-342900" lvl="1" marL="914400" algn="l">
              <a:lnSpc>
                <a:spcPct val="100000"/>
              </a:lnSpc>
              <a:spcBef>
                <a:spcPts val="360"/>
              </a:spcBef>
              <a:spcAft>
                <a:spcPts val="0"/>
              </a:spcAft>
              <a:buClr>
                <a:schemeClr val="lt1"/>
              </a:buClr>
              <a:buSzPts val="1800"/>
              <a:buChar char="–"/>
              <a:defRPr/>
            </a:lvl2pPr>
            <a:lvl3pPr indent="-342900" lvl="2" marL="1371600" algn="l">
              <a:lnSpc>
                <a:spcPct val="100000"/>
              </a:lnSpc>
              <a:spcBef>
                <a:spcPts val="360"/>
              </a:spcBef>
              <a:spcAft>
                <a:spcPts val="0"/>
              </a:spcAft>
              <a:buClr>
                <a:schemeClr val="lt1"/>
              </a:buClr>
              <a:buSzPts val="1800"/>
              <a:buChar char="•"/>
              <a:defRPr/>
            </a:lvl3pPr>
            <a:lvl4pPr indent="-342900" lvl="3" marL="1828800" algn="l">
              <a:lnSpc>
                <a:spcPct val="100000"/>
              </a:lnSpc>
              <a:spcBef>
                <a:spcPts val="360"/>
              </a:spcBef>
              <a:spcAft>
                <a:spcPts val="0"/>
              </a:spcAft>
              <a:buClr>
                <a:schemeClr val="lt1"/>
              </a:buClr>
              <a:buSzPts val="1800"/>
              <a:buChar char="–"/>
              <a:defRPr/>
            </a:lvl4pPr>
            <a:lvl5pPr indent="-342900" lvl="4" marL="2286000" algn="l">
              <a:lnSpc>
                <a:spcPct val="100000"/>
              </a:lnSpc>
              <a:spcBef>
                <a:spcPts val="360"/>
              </a:spcBef>
              <a:spcAft>
                <a:spcPts val="0"/>
              </a:spcAft>
              <a:buClr>
                <a:schemeClr val="lt1"/>
              </a:buClr>
              <a:buSzPts val="1800"/>
              <a:buChar char="»"/>
              <a:defRPr/>
            </a:lvl5pPr>
            <a:lvl6pPr indent="-342900" lvl="5" marL="2743200" algn="l">
              <a:lnSpc>
                <a:spcPct val="100000"/>
              </a:lnSpc>
              <a:spcBef>
                <a:spcPts val="360"/>
              </a:spcBef>
              <a:spcAft>
                <a:spcPts val="0"/>
              </a:spcAft>
              <a:buClr>
                <a:schemeClr val="lt1"/>
              </a:buClr>
              <a:buSzPts val="1800"/>
              <a:buChar char="•"/>
              <a:defRPr/>
            </a:lvl6pPr>
            <a:lvl7pPr indent="-342900" lvl="6" marL="3200400" algn="l">
              <a:lnSpc>
                <a:spcPct val="100000"/>
              </a:lnSpc>
              <a:spcBef>
                <a:spcPts val="360"/>
              </a:spcBef>
              <a:spcAft>
                <a:spcPts val="0"/>
              </a:spcAft>
              <a:buClr>
                <a:schemeClr val="lt1"/>
              </a:buClr>
              <a:buSzPts val="1800"/>
              <a:buChar char="•"/>
              <a:defRPr/>
            </a:lvl7pPr>
            <a:lvl8pPr indent="-342900" lvl="7" marL="3657600" algn="l">
              <a:lnSpc>
                <a:spcPct val="100000"/>
              </a:lnSpc>
              <a:spcBef>
                <a:spcPts val="360"/>
              </a:spcBef>
              <a:spcAft>
                <a:spcPts val="0"/>
              </a:spcAft>
              <a:buClr>
                <a:schemeClr val="lt1"/>
              </a:buClr>
              <a:buSzPts val="1800"/>
              <a:buChar char="•"/>
              <a:defRPr/>
            </a:lvl8pPr>
            <a:lvl9pPr indent="-342900" lvl="8" marL="4114800" algn="l">
              <a:lnSpc>
                <a:spcPct val="100000"/>
              </a:lnSpc>
              <a:spcBef>
                <a:spcPts val="360"/>
              </a:spcBef>
              <a:spcAft>
                <a:spcPts val="0"/>
              </a:spcAft>
              <a:buClr>
                <a:schemeClr val="lt1"/>
              </a:buClr>
              <a:buSzPts val="1800"/>
              <a:buChar char="•"/>
              <a:defRPr/>
            </a:lvl9pPr>
          </a:lstStyle>
          <a:p/>
        </p:txBody>
      </p:sp>
      <p:sp>
        <p:nvSpPr>
          <p:cNvPr id="163" name="Google Shape;163;g384fec2ab0f_0_17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4" name="Google Shape;164;g384fec2ab0f_0_17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5" name="Google Shape;165;g384fec2ab0f_0_17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14"/>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lt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4"/>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chemeClr val="lt1"/>
              </a:buClr>
              <a:buSzPts val="2000"/>
              <a:buNone/>
              <a:defRPr sz="2000">
                <a:solidFill>
                  <a:schemeClr val="lt1"/>
                </a:solidFill>
              </a:defRPr>
            </a:lvl1pPr>
            <a:lvl2pPr indent="-228600" lvl="1" marL="914400" algn="l">
              <a:lnSpc>
                <a:spcPct val="100000"/>
              </a:lnSpc>
              <a:spcBef>
                <a:spcPts val="360"/>
              </a:spcBef>
              <a:spcAft>
                <a:spcPts val="0"/>
              </a:spcAft>
              <a:buClr>
                <a:schemeClr val="lt1"/>
              </a:buClr>
              <a:buSzPts val="1800"/>
              <a:buNone/>
              <a:defRPr sz="1800">
                <a:solidFill>
                  <a:schemeClr val="lt1"/>
                </a:solidFill>
              </a:defRPr>
            </a:lvl2pPr>
            <a:lvl3pPr indent="-228600" lvl="2" marL="1371600" algn="l">
              <a:lnSpc>
                <a:spcPct val="100000"/>
              </a:lnSpc>
              <a:spcBef>
                <a:spcPts val="320"/>
              </a:spcBef>
              <a:spcAft>
                <a:spcPts val="0"/>
              </a:spcAft>
              <a:buClr>
                <a:schemeClr val="lt1"/>
              </a:buClr>
              <a:buSzPts val="1600"/>
              <a:buNone/>
              <a:defRPr sz="1600">
                <a:solidFill>
                  <a:schemeClr val="lt1"/>
                </a:solidFill>
              </a:defRPr>
            </a:lvl3pPr>
            <a:lvl4pPr indent="-228600" lvl="3" marL="1828800" algn="l">
              <a:lnSpc>
                <a:spcPct val="100000"/>
              </a:lnSpc>
              <a:spcBef>
                <a:spcPts val="280"/>
              </a:spcBef>
              <a:spcAft>
                <a:spcPts val="0"/>
              </a:spcAft>
              <a:buClr>
                <a:schemeClr val="lt1"/>
              </a:buClr>
              <a:buSzPts val="1400"/>
              <a:buNone/>
              <a:defRPr sz="1400">
                <a:solidFill>
                  <a:schemeClr val="lt1"/>
                </a:solidFill>
              </a:defRPr>
            </a:lvl4pPr>
            <a:lvl5pPr indent="-228600" lvl="4" marL="2286000" algn="l">
              <a:lnSpc>
                <a:spcPct val="100000"/>
              </a:lnSpc>
              <a:spcBef>
                <a:spcPts val="280"/>
              </a:spcBef>
              <a:spcAft>
                <a:spcPts val="0"/>
              </a:spcAft>
              <a:buClr>
                <a:schemeClr val="lt1"/>
              </a:buClr>
              <a:buSzPts val="1400"/>
              <a:buNone/>
              <a:defRPr sz="1400">
                <a:solidFill>
                  <a:schemeClr val="lt1"/>
                </a:solidFill>
              </a:defRPr>
            </a:lvl5pPr>
            <a:lvl6pPr indent="-228600" lvl="5" marL="2743200" algn="l">
              <a:lnSpc>
                <a:spcPct val="100000"/>
              </a:lnSpc>
              <a:spcBef>
                <a:spcPts val="280"/>
              </a:spcBef>
              <a:spcAft>
                <a:spcPts val="0"/>
              </a:spcAft>
              <a:buClr>
                <a:schemeClr val="lt1"/>
              </a:buClr>
              <a:buSzPts val="1400"/>
              <a:buNone/>
              <a:defRPr sz="1400">
                <a:solidFill>
                  <a:schemeClr val="lt1"/>
                </a:solidFill>
              </a:defRPr>
            </a:lvl6pPr>
            <a:lvl7pPr indent="-228600" lvl="6" marL="3200400" algn="l">
              <a:lnSpc>
                <a:spcPct val="100000"/>
              </a:lnSpc>
              <a:spcBef>
                <a:spcPts val="280"/>
              </a:spcBef>
              <a:spcAft>
                <a:spcPts val="0"/>
              </a:spcAft>
              <a:buClr>
                <a:schemeClr val="lt1"/>
              </a:buClr>
              <a:buSzPts val="1400"/>
              <a:buNone/>
              <a:defRPr sz="1400">
                <a:solidFill>
                  <a:schemeClr val="lt1"/>
                </a:solidFill>
              </a:defRPr>
            </a:lvl7pPr>
            <a:lvl8pPr indent="-228600" lvl="7" marL="3657600" algn="l">
              <a:lnSpc>
                <a:spcPct val="100000"/>
              </a:lnSpc>
              <a:spcBef>
                <a:spcPts val="280"/>
              </a:spcBef>
              <a:spcAft>
                <a:spcPts val="0"/>
              </a:spcAft>
              <a:buClr>
                <a:schemeClr val="lt1"/>
              </a:buClr>
              <a:buSzPts val="1400"/>
              <a:buNone/>
              <a:defRPr sz="1400">
                <a:solidFill>
                  <a:schemeClr val="lt1"/>
                </a:solidFill>
              </a:defRPr>
            </a:lvl8pPr>
            <a:lvl9pPr indent="-228600" lvl="8" marL="4114800" algn="l">
              <a:lnSpc>
                <a:spcPct val="100000"/>
              </a:lnSpc>
              <a:spcBef>
                <a:spcPts val="280"/>
              </a:spcBef>
              <a:spcAft>
                <a:spcPts val="0"/>
              </a:spcAft>
              <a:buClr>
                <a:schemeClr val="lt1"/>
              </a:buClr>
              <a:buSzPts val="1400"/>
              <a:buNone/>
              <a:defRPr sz="1400">
                <a:solidFill>
                  <a:schemeClr val="lt1"/>
                </a:solidFill>
              </a:defRPr>
            </a:lvl9pPr>
          </a:lstStyle>
          <a:p/>
        </p:txBody>
      </p:sp>
      <p:sp>
        <p:nvSpPr>
          <p:cNvPr id="30" name="Google Shape;30;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1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5"/>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lt1"/>
              </a:buClr>
              <a:buSzPts val="2800"/>
              <a:buChar char="•"/>
              <a:defRPr sz="2800"/>
            </a:lvl1pPr>
            <a:lvl2pPr indent="-381000" lvl="1" marL="914400" algn="l">
              <a:lnSpc>
                <a:spcPct val="100000"/>
              </a:lnSpc>
              <a:spcBef>
                <a:spcPts val="480"/>
              </a:spcBef>
              <a:spcAft>
                <a:spcPts val="0"/>
              </a:spcAft>
              <a:buClr>
                <a:schemeClr val="lt1"/>
              </a:buClr>
              <a:buSzPts val="2400"/>
              <a:buChar char="–"/>
              <a:defRPr sz="2400"/>
            </a:lvl2pPr>
            <a:lvl3pPr indent="-355600" lvl="2" marL="1371600" algn="l">
              <a:lnSpc>
                <a:spcPct val="100000"/>
              </a:lnSpc>
              <a:spcBef>
                <a:spcPts val="400"/>
              </a:spcBef>
              <a:spcAft>
                <a:spcPts val="0"/>
              </a:spcAft>
              <a:buClr>
                <a:schemeClr val="lt1"/>
              </a:buClr>
              <a:buSzPts val="2000"/>
              <a:buChar char="•"/>
              <a:defRPr sz="2000"/>
            </a:lvl3pPr>
            <a:lvl4pPr indent="-342900" lvl="3" marL="1828800" algn="l">
              <a:lnSpc>
                <a:spcPct val="100000"/>
              </a:lnSpc>
              <a:spcBef>
                <a:spcPts val="360"/>
              </a:spcBef>
              <a:spcAft>
                <a:spcPts val="0"/>
              </a:spcAft>
              <a:buClr>
                <a:schemeClr val="lt1"/>
              </a:buClr>
              <a:buSzPts val="1800"/>
              <a:buChar char="–"/>
              <a:defRPr sz="1800"/>
            </a:lvl4pPr>
            <a:lvl5pPr indent="-342900" lvl="4" marL="2286000" algn="l">
              <a:lnSpc>
                <a:spcPct val="100000"/>
              </a:lnSpc>
              <a:spcBef>
                <a:spcPts val="360"/>
              </a:spcBef>
              <a:spcAft>
                <a:spcPts val="0"/>
              </a:spcAft>
              <a:buClr>
                <a:schemeClr val="lt1"/>
              </a:buClr>
              <a:buSzPts val="1800"/>
              <a:buChar char="»"/>
              <a:defRPr sz="1800"/>
            </a:lvl5pPr>
            <a:lvl6pPr indent="-342900" lvl="5" marL="2743200" algn="l">
              <a:lnSpc>
                <a:spcPct val="100000"/>
              </a:lnSpc>
              <a:spcBef>
                <a:spcPts val="360"/>
              </a:spcBef>
              <a:spcAft>
                <a:spcPts val="0"/>
              </a:spcAft>
              <a:buClr>
                <a:schemeClr val="lt1"/>
              </a:buClr>
              <a:buSzPts val="1800"/>
              <a:buChar char="•"/>
              <a:defRPr sz="1800"/>
            </a:lvl6pPr>
            <a:lvl7pPr indent="-342900" lvl="6" marL="3200400" algn="l">
              <a:lnSpc>
                <a:spcPct val="100000"/>
              </a:lnSpc>
              <a:spcBef>
                <a:spcPts val="360"/>
              </a:spcBef>
              <a:spcAft>
                <a:spcPts val="0"/>
              </a:spcAft>
              <a:buClr>
                <a:schemeClr val="lt1"/>
              </a:buClr>
              <a:buSzPts val="1800"/>
              <a:buChar char="•"/>
              <a:defRPr sz="1800"/>
            </a:lvl7pPr>
            <a:lvl8pPr indent="-342900" lvl="7" marL="3657600" algn="l">
              <a:lnSpc>
                <a:spcPct val="100000"/>
              </a:lnSpc>
              <a:spcBef>
                <a:spcPts val="360"/>
              </a:spcBef>
              <a:spcAft>
                <a:spcPts val="0"/>
              </a:spcAft>
              <a:buClr>
                <a:schemeClr val="lt1"/>
              </a:buClr>
              <a:buSzPts val="1800"/>
              <a:buChar char="•"/>
              <a:defRPr sz="1800"/>
            </a:lvl8pPr>
            <a:lvl9pPr indent="-342900" lvl="8" marL="4114800" algn="l">
              <a:lnSpc>
                <a:spcPct val="100000"/>
              </a:lnSpc>
              <a:spcBef>
                <a:spcPts val="360"/>
              </a:spcBef>
              <a:spcAft>
                <a:spcPts val="0"/>
              </a:spcAft>
              <a:buClr>
                <a:schemeClr val="lt1"/>
              </a:buClr>
              <a:buSzPts val="1800"/>
              <a:buChar char="•"/>
              <a:defRPr sz="1800"/>
            </a:lvl9pPr>
          </a:lstStyle>
          <a:p/>
        </p:txBody>
      </p:sp>
      <p:sp>
        <p:nvSpPr>
          <p:cNvPr id="36" name="Google Shape;36;p15"/>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lt1"/>
              </a:buClr>
              <a:buSzPts val="2800"/>
              <a:buChar char="•"/>
              <a:defRPr sz="2800"/>
            </a:lvl1pPr>
            <a:lvl2pPr indent="-381000" lvl="1" marL="914400" algn="l">
              <a:lnSpc>
                <a:spcPct val="100000"/>
              </a:lnSpc>
              <a:spcBef>
                <a:spcPts val="480"/>
              </a:spcBef>
              <a:spcAft>
                <a:spcPts val="0"/>
              </a:spcAft>
              <a:buClr>
                <a:schemeClr val="lt1"/>
              </a:buClr>
              <a:buSzPts val="2400"/>
              <a:buChar char="–"/>
              <a:defRPr sz="2400"/>
            </a:lvl2pPr>
            <a:lvl3pPr indent="-355600" lvl="2" marL="1371600" algn="l">
              <a:lnSpc>
                <a:spcPct val="100000"/>
              </a:lnSpc>
              <a:spcBef>
                <a:spcPts val="400"/>
              </a:spcBef>
              <a:spcAft>
                <a:spcPts val="0"/>
              </a:spcAft>
              <a:buClr>
                <a:schemeClr val="lt1"/>
              </a:buClr>
              <a:buSzPts val="2000"/>
              <a:buChar char="•"/>
              <a:defRPr sz="2000"/>
            </a:lvl3pPr>
            <a:lvl4pPr indent="-342900" lvl="3" marL="1828800" algn="l">
              <a:lnSpc>
                <a:spcPct val="100000"/>
              </a:lnSpc>
              <a:spcBef>
                <a:spcPts val="360"/>
              </a:spcBef>
              <a:spcAft>
                <a:spcPts val="0"/>
              </a:spcAft>
              <a:buClr>
                <a:schemeClr val="lt1"/>
              </a:buClr>
              <a:buSzPts val="1800"/>
              <a:buChar char="–"/>
              <a:defRPr sz="1800"/>
            </a:lvl4pPr>
            <a:lvl5pPr indent="-342900" lvl="4" marL="2286000" algn="l">
              <a:lnSpc>
                <a:spcPct val="100000"/>
              </a:lnSpc>
              <a:spcBef>
                <a:spcPts val="360"/>
              </a:spcBef>
              <a:spcAft>
                <a:spcPts val="0"/>
              </a:spcAft>
              <a:buClr>
                <a:schemeClr val="lt1"/>
              </a:buClr>
              <a:buSzPts val="1800"/>
              <a:buChar char="»"/>
              <a:defRPr sz="1800"/>
            </a:lvl5pPr>
            <a:lvl6pPr indent="-342900" lvl="5" marL="2743200" algn="l">
              <a:lnSpc>
                <a:spcPct val="100000"/>
              </a:lnSpc>
              <a:spcBef>
                <a:spcPts val="360"/>
              </a:spcBef>
              <a:spcAft>
                <a:spcPts val="0"/>
              </a:spcAft>
              <a:buClr>
                <a:schemeClr val="lt1"/>
              </a:buClr>
              <a:buSzPts val="1800"/>
              <a:buChar char="•"/>
              <a:defRPr sz="1800"/>
            </a:lvl6pPr>
            <a:lvl7pPr indent="-342900" lvl="6" marL="3200400" algn="l">
              <a:lnSpc>
                <a:spcPct val="100000"/>
              </a:lnSpc>
              <a:spcBef>
                <a:spcPts val="360"/>
              </a:spcBef>
              <a:spcAft>
                <a:spcPts val="0"/>
              </a:spcAft>
              <a:buClr>
                <a:schemeClr val="lt1"/>
              </a:buClr>
              <a:buSzPts val="1800"/>
              <a:buChar char="•"/>
              <a:defRPr sz="1800"/>
            </a:lvl7pPr>
            <a:lvl8pPr indent="-342900" lvl="7" marL="3657600" algn="l">
              <a:lnSpc>
                <a:spcPct val="100000"/>
              </a:lnSpc>
              <a:spcBef>
                <a:spcPts val="360"/>
              </a:spcBef>
              <a:spcAft>
                <a:spcPts val="0"/>
              </a:spcAft>
              <a:buClr>
                <a:schemeClr val="lt1"/>
              </a:buClr>
              <a:buSzPts val="1800"/>
              <a:buChar char="•"/>
              <a:defRPr sz="1800"/>
            </a:lvl8pPr>
            <a:lvl9pPr indent="-342900" lvl="8" marL="4114800" algn="l">
              <a:lnSpc>
                <a:spcPct val="100000"/>
              </a:lnSpc>
              <a:spcBef>
                <a:spcPts val="360"/>
              </a:spcBef>
              <a:spcAft>
                <a:spcPts val="0"/>
              </a:spcAft>
              <a:buClr>
                <a:schemeClr val="lt1"/>
              </a:buClr>
              <a:buSzPts val="1800"/>
              <a:buChar char="•"/>
              <a:defRPr sz="1800"/>
            </a:lvl9pPr>
          </a:lstStyle>
          <a:p/>
        </p:txBody>
      </p:sp>
      <p:sp>
        <p:nvSpPr>
          <p:cNvPr id="37" name="Google Shape;37;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16"/>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lt1"/>
              </a:buClr>
              <a:buSzPts val="2400"/>
              <a:buNone/>
              <a:defRPr b="1" sz="2400"/>
            </a:lvl1pPr>
            <a:lvl2pPr indent="-228600" lvl="1" marL="914400" algn="l">
              <a:lnSpc>
                <a:spcPct val="100000"/>
              </a:lnSpc>
              <a:spcBef>
                <a:spcPts val="400"/>
              </a:spcBef>
              <a:spcAft>
                <a:spcPts val="0"/>
              </a:spcAft>
              <a:buClr>
                <a:schemeClr val="lt1"/>
              </a:buClr>
              <a:buSzPts val="2000"/>
              <a:buNone/>
              <a:defRPr b="1" sz="2000"/>
            </a:lvl2pPr>
            <a:lvl3pPr indent="-228600" lvl="2" marL="1371600" algn="l">
              <a:lnSpc>
                <a:spcPct val="100000"/>
              </a:lnSpc>
              <a:spcBef>
                <a:spcPts val="360"/>
              </a:spcBef>
              <a:spcAft>
                <a:spcPts val="0"/>
              </a:spcAft>
              <a:buClr>
                <a:schemeClr val="lt1"/>
              </a:buClr>
              <a:buSzPts val="1800"/>
              <a:buNone/>
              <a:defRPr b="1" sz="1800"/>
            </a:lvl3pPr>
            <a:lvl4pPr indent="-228600" lvl="3" marL="1828800" algn="l">
              <a:lnSpc>
                <a:spcPct val="100000"/>
              </a:lnSpc>
              <a:spcBef>
                <a:spcPts val="320"/>
              </a:spcBef>
              <a:spcAft>
                <a:spcPts val="0"/>
              </a:spcAft>
              <a:buClr>
                <a:schemeClr val="lt1"/>
              </a:buClr>
              <a:buSzPts val="1600"/>
              <a:buNone/>
              <a:defRPr b="1" sz="1600"/>
            </a:lvl4pPr>
            <a:lvl5pPr indent="-228600" lvl="4" marL="2286000" algn="l">
              <a:lnSpc>
                <a:spcPct val="100000"/>
              </a:lnSpc>
              <a:spcBef>
                <a:spcPts val="320"/>
              </a:spcBef>
              <a:spcAft>
                <a:spcPts val="0"/>
              </a:spcAft>
              <a:buClr>
                <a:schemeClr val="lt1"/>
              </a:buClr>
              <a:buSzPts val="1600"/>
              <a:buNone/>
              <a:defRPr b="1" sz="1600"/>
            </a:lvl5pPr>
            <a:lvl6pPr indent="-228600" lvl="5" marL="2743200" algn="l">
              <a:lnSpc>
                <a:spcPct val="100000"/>
              </a:lnSpc>
              <a:spcBef>
                <a:spcPts val="320"/>
              </a:spcBef>
              <a:spcAft>
                <a:spcPts val="0"/>
              </a:spcAft>
              <a:buClr>
                <a:schemeClr val="lt1"/>
              </a:buClr>
              <a:buSzPts val="1600"/>
              <a:buNone/>
              <a:defRPr b="1" sz="1600"/>
            </a:lvl6pPr>
            <a:lvl7pPr indent="-228600" lvl="6" marL="3200400" algn="l">
              <a:lnSpc>
                <a:spcPct val="100000"/>
              </a:lnSpc>
              <a:spcBef>
                <a:spcPts val="320"/>
              </a:spcBef>
              <a:spcAft>
                <a:spcPts val="0"/>
              </a:spcAft>
              <a:buClr>
                <a:schemeClr val="lt1"/>
              </a:buClr>
              <a:buSzPts val="1600"/>
              <a:buNone/>
              <a:defRPr b="1" sz="1600"/>
            </a:lvl7pPr>
            <a:lvl8pPr indent="-228600" lvl="7" marL="3657600" algn="l">
              <a:lnSpc>
                <a:spcPct val="100000"/>
              </a:lnSpc>
              <a:spcBef>
                <a:spcPts val="320"/>
              </a:spcBef>
              <a:spcAft>
                <a:spcPts val="0"/>
              </a:spcAft>
              <a:buClr>
                <a:schemeClr val="lt1"/>
              </a:buClr>
              <a:buSzPts val="1600"/>
              <a:buNone/>
              <a:defRPr b="1" sz="1600"/>
            </a:lvl8pPr>
            <a:lvl9pPr indent="-228600" lvl="8" marL="4114800" algn="l">
              <a:lnSpc>
                <a:spcPct val="100000"/>
              </a:lnSpc>
              <a:spcBef>
                <a:spcPts val="320"/>
              </a:spcBef>
              <a:spcAft>
                <a:spcPts val="0"/>
              </a:spcAft>
              <a:buClr>
                <a:schemeClr val="lt1"/>
              </a:buClr>
              <a:buSzPts val="1600"/>
              <a:buNone/>
              <a:defRPr b="1" sz="1600"/>
            </a:lvl9pPr>
          </a:lstStyle>
          <a:p/>
        </p:txBody>
      </p:sp>
      <p:sp>
        <p:nvSpPr>
          <p:cNvPr id="43" name="Google Shape;43;p16"/>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lt1"/>
              </a:buClr>
              <a:buSzPts val="2400"/>
              <a:buChar char="•"/>
              <a:defRPr sz="2400"/>
            </a:lvl1pPr>
            <a:lvl2pPr indent="-355600" lvl="1" marL="914400" algn="l">
              <a:lnSpc>
                <a:spcPct val="100000"/>
              </a:lnSpc>
              <a:spcBef>
                <a:spcPts val="400"/>
              </a:spcBef>
              <a:spcAft>
                <a:spcPts val="0"/>
              </a:spcAft>
              <a:buClr>
                <a:schemeClr val="lt1"/>
              </a:buClr>
              <a:buSzPts val="2000"/>
              <a:buChar char="–"/>
              <a:defRPr sz="2000"/>
            </a:lvl2pPr>
            <a:lvl3pPr indent="-342900" lvl="2" marL="1371600" algn="l">
              <a:lnSpc>
                <a:spcPct val="100000"/>
              </a:lnSpc>
              <a:spcBef>
                <a:spcPts val="360"/>
              </a:spcBef>
              <a:spcAft>
                <a:spcPts val="0"/>
              </a:spcAft>
              <a:buClr>
                <a:schemeClr val="lt1"/>
              </a:buClr>
              <a:buSzPts val="1800"/>
              <a:buChar char="•"/>
              <a:defRPr sz="1800"/>
            </a:lvl3pPr>
            <a:lvl4pPr indent="-330200" lvl="3" marL="1828800" algn="l">
              <a:lnSpc>
                <a:spcPct val="100000"/>
              </a:lnSpc>
              <a:spcBef>
                <a:spcPts val="320"/>
              </a:spcBef>
              <a:spcAft>
                <a:spcPts val="0"/>
              </a:spcAft>
              <a:buClr>
                <a:schemeClr val="lt1"/>
              </a:buClr>
              <a:buSzPts val="1600"/>
              <a:buChar char="–"/>
              <a:defRPr sz="1600"/>
            </a:lvl4pPr>
            <a:lvl5pPr indent="-330200" lvl="4" marL="2286000" algn="l">
              <a:lnSpc>
                <a:spcPct val="100000"/>
              </a:lnSpc>
              <a:spcBef>
                <a:spcPts val="320"/>
              </a:spcBef>
              <a:spcAft>
                <a:spcPts val="0"/>
              </a:spcAft>
              <a:buClr>
                <a:schemeClr val="lt1"/>
              </a:buClr>
              <a:buSzPts val="1600"/>
              <a:buChar char="»"/>
              <a:defRPr sz="1600"/>
            </a:lvl5pPr>
            <a:lvl6pPr indent="-330200" lvl="5" marL="2743200" algn="l">
              <a:lnSpc>
                <a:spcPct val="100000"/>
              </a:lnSpc>
              <a:spcBef>
                <a:spcPts val="320"/>
              </a:spcBef>
              <a:spcAft>
                <a:spcPts val="0"/>
              </a:spcAft>
              <a:buClr>
                <a:schemeClr val="lt1"/>
              </a:buClr>
              <a:buSzPts val="1600"/>
              <a:buChar char="•"/>
              <a:defRPr sz="1600"/>
            </a:lvl6pPr>
            <a:lvl7pPr indent="-330200" lvl="6" marL="3200400" algn="l">
              <a:lnSpc>
                <a:spcPct val="100000"/>
              </a:lnSpc>
              <a:spcBef>
                <a:spcPts val="320"/>
              </a:spcBef>
              <a:spcAft>
                <a:spcPts val="0"/>
              </a:spcAft>
              <a:buClr>
                <a:schemeClr val="lt1"/>
              </a:buClr>
              <a:buSzPts val="1600"/>
              <a:buChar char="•"/>
              <a:defRPr sz="1600"/>
            </a:lvl7pPr>
            <a:lvl8pPr indent="-330200" lvl="7" marL="3657600" algn="l">
              <a:lnSpc>
                <a:spcPct val="100000"/>
              </a:lnSpc>
              <a:spcBef>
                <a:spcPts val="320"/>
              </a:spcBef>
              <a:spcAft>
                <a:spcPts val="0"/>
              </a:spcAft>
              <a:buClr>
                <a:schemeClr val="lt1"/>
              </a:buClr>
              <a:buSzPts val="1600"/>
              <a:buChar char="•"/>
              <a:defRPr sz="1600"/>
            </a:lvl8pPr>
            <a:lvl9pPr indent="-330200" lvl="8" marL="4114800" algn="l">
              <a:lnSpc>
                <a:spcPct val="100000"/>
              </a:lnSpc>
              <a:spcBef>
                <a:spcPts val="320"/>
              </a:spcBef>
              <a:spcAft>
                <a:spcPts val="0"/>
              </a:spcAft>
              <a:buClr>
                <a:schemeClr val="lt1"/>
              </a:buClr>
              <a:buSzPts val="1600"/>
              <a:buChar char="•"/>
              <a:defRPr sz="1600"/>
            </a:lvl9pPr>
          </a:lstStyle>
          <a:p/>
        </p:txBody>
      </p:sp>
      <p:sp>
        <p:nvSpPr>
          <p:cNvPr id="44" name="Google Shape;44;p16"/>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lt1"/>
              </a:buClr>
              <a:buSzPts val="2400"/>
              <a:buNone/>
              <a:defRPr b="1" sz="2400"/>
            </a:lvl1pPr>
            <a:lvl2pPr indent="-228600" lvl="1" marL="914400" algn="l">
              <a:lnSpc>
                <a:spcPct val="100000"/>
              </a:lnSpc>
              <a:spcBef>
                <a:spcPts val="400"/>
              </a:spcBef>
              <a:spcAft>
                <a:spcPts val="0"/>
              </a:spcAft>
              <a:buClr>
                <a:schemeClr val="lt1"/>
              </a:buClr>
              <a:buSzPts val="2000"/>
              <a:buNone/>
              <a:defRPr b="1" sz="2000"/>
            </a:lvl2pPr>
            <a:lvl3pPr indent="-228600" lvl="2" marL="1371600" algn="l">
              <a:lnSpc>
                <a:spcPct val="100000"/>
              </a:lnSpc>
              <a:spcBef>
                <a:spcPts val="360"/>
              </a:spcBef>
              <a:spcAft>
                <a:spcPts val="0"/>
              </a:spcAft>
              <a:buClr>
                <a:schemeClr val="lt1"/>
              </a:buClr>
              <a:buSzPts val="1800"/>
              <a:buNone/>
              <a:defRPr b="1" sz="1800"/>
            </a:lvl3pPr>
            <a:lvl4pPr indent="-228600" lvl="3" marL="1828800" algn="l">
              <a:lnSpc>
                <a:spcPct val="100000"/>
              </a:lnSpc>
              <a:spcBef>
                <a:spcPts val="320"/>
              </a:spcBef>
              <a:spcAft>
                <a:spcPts val="0"/>
              </a:spcAft>
              <a:buClr>
                <a:schemeClr val="lt1"/>
              </a:buClr>
              <a:buSzPts val="1600"/>
              <a:buNone/>
              <a:defRPr b="1" sz="1600"/>
            </a:lvl4pPr>
            <a:lvl5pPr indent="-228600" lvl="4" marL="2286000" algn="l">
              <a:lnSpc>
                <a:spcPct val="100000"/>
              </a:lnSpc>
              <a:spcBef>
                <a:spcPts val="320"/>
              </a:spcBef>
              <a:spcAft>
                <a:spcPts val="0"/>
              </a:spcAft>
              <a:buClr>
                <a:schemeClr val="lt1"/>
              </a:buClr>
              <a:buSzPts val="1600"/>
              <a:buNone/>
              <a:defRPr b="1" sz="1600"/>
            </a:lvl5pPr>
            <a:lvl6pPr indent="-228600" lvl="5" marL="2743200" algn="l">
              <a:lnSpc>
                <a:spcPct val="100000"/>
              </a:lnSpc>
              <a:spcBef>
                <a:spcPts val="320"/>
              </a:spcBef>
              <a:spcAft>
                <a:spcPts val="0"/>
              </a:spcAft>
              <a:buClr>
                <a:schemeClr val="lt1"/>
              </a:buClr>
              <a:buSzPts val="1600"/>
              <a:buNone/>
              <a:defRPr b="1" sz="1600"/>
            </a:lvl6pPr>
            <a:lvl7pPr indent="-228600" lvl="6" marL="3200400" algn="l">
              <a:lnSpc>
                <a:spcPct val="100000"/>
              </a:lnSpc>
              <a:spcBef>
                <a:spcPts val="320"/>
              </a:spcBef>
              <a:spcAft>
                <a:spcPts val="0"/>
              </a:spcAft>
              <a:buClr>
                <a:schemeClr val="lt1"/>
              </a:buClr>
              <a:buSzPts val="1600"/>
              <a:buNone/>
              <a:defRPr b="1" sz="1600"/>
            </a:lvl7pPr>
            <a:lvl8pPr indent="-228600" lvl="7" marL="3657600" algn="l">
              <a:lnSpc>
                <a:spcPct val="100000"/>
              </a:lnSpc>
              <a:spcBef>
                <a:spcPts val="320"/>
              </a:spcBef>
              <a:spcAft>
                <a:spcPts val="0"/>
              </a:spcAft>
              <a:buClr>
                <a:schemeClr val="lt1"/>
              </a:buClr>
              <a:buSzPts val="1600"/>
              <a:buNone/>
              <a:defRPr b="1" sz="1600"/>
            </a:lvl8pPr>
            <a:lvl9pPr indent="-228600" lvl="8" marL="4114800" algn="l">
              <a:lnSpc>
                <a:spcPct val="100000"/>
              </a:lnSpc>
              <a:spcBef>
                <a:spcPts val="320"/>
              </a:spcBef>
              <a:spcAft>
                <a:spcPts val="0"/>
              </a:spcAft>
              <a:buClr>
                <a:schemeClr val="lt1"/>
              </a:buClr>
              <a:buSzPts val="1600"/>
              <a:buNone/>
              <a:defRPr b="1" sz="1600"/>
            </a:lvl9pPr>
          </a:lstStyle>
          <a:p/>
        </p:txBody>
      </p:sp>
      <p:sp>
        <p:nvSpPr>
          <p:cNvPr id="45" name="Google Shape;45;p16"/>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lt1"/>
              </a:buClr>
              <a:buSzPts val="2400"/>
              <a:buChar char="•"/>
              <a:defRPr sz="2400"/>
            </a:lvl1pPr>
            <a:lvl2pPr indent="-355600" lvl="1" marL="914400" algn="l">
              <a:lnSpc>
                <a:spcPct val="100000"/>
              </a:lnSpc>
              <a:spcBef>
                <a:spcPts val="400"/>
              </a:spcBef>
              <a:spcAft>
                <a:spcPts val="0"/>
              </a:spcAft>
              <a:buClr>
                <a:schemeClr val="lt1"/>
              </a:buClr>
              <a:buSzPts val="2000"/>
              <a:buChar char="–"/>
              <a:defRPr sz="2000"/>
            </a:lvl2pPr>
            <a:lvl3pPr indent="-342900" lvl="2" marL="1371600" algn="l">
              <a:lnSpc>
                <a:spcPct val="100000"/>
              </a:lnSpc>
              <a:spcBef>
                <a:spcPts val="360"/>
              </a:spcBef>
              <a:spcAft>
                <a:spcPts val="0"/>
              </a:spcAft>
              <a:buClr>
                <a:schemeClr val="lt1"/>
              </a:buClr>
              <a:buSzPts val="1800"/>
              <a:buChar char="•"/>
              <a:defRPr sz="1800"/>
            </a:lvl3pPr>
            <a:lvl4pPr indent="-330200" lvl="3" marL="1828800" algn="l">
              <a:lnSpc>
                <a:spcPct val="100000"/>
              </a:lnSpc>
              <a:spcBef>
                <a:spcPts val="320"/>
              </a:spcBef>
              <a:spcAft>
                <a:spcPts val="0"/>
              </a:spcAft>
              <a:buClr>
                <a:schemeClr val="lt1"/>
              </a:buClr>
              <a:buSzPts val="1600"/>
              <a:buChar char="–"/>
              <a:defRPr sz="1600"/>
            </a:lvl4pPr>
            <a:lvl5pPr indent="-330200" lvl="4" marL="2286000" algn="l">
              <a:lnSpc>
                <a:spcPct val="100000"/>
              </a:lnSpc>
              <a:spcBef>
                <a:spcPts val="320"/>
              </a:spcBef>
              <a:spcAft>
                <a:spcPts val="0"/>
              </a:spcAft>
              <a:buClr>
                <a:schemeClr val="lt1"/>
              </a:buClr>
              <a:buSzPts val="1600"/>
              <a:buChar char="»"/>
              <a:defRPr sz="1600"/>
            </a:lvl5pPr>
            <a:lvl6pPr indent="-330200" lvl="5" marL="2743200" algn="l">
              <a:lnSpc>
                <a:spcPct val="100000"/>
              </a:lnSpc>
              <a:spcBef>
                <a:spcPts val="320"/>
              </a:spcBef>
              <a:spcAft>
                <a:spcPts val="0"/>
              </a:spcAft>
              <a:buClr>
                <a:schemeClr val="lt1"/>
              </a:buClr>
              <a:buSzPts val="1600"/>
              <a:buChar char="•"/>
              <a:defRPr sz="1600"/>
            </a:lvl6pPr>
            <a:lvl7pPr indent="-330200" lvl="6" marL="3200400" algn="l">
              <a:lnSpc>
                <a:spcPct val="100000"/>
              </a:lnSpc>
              <a:spcBef>
                <a:spcPts val="320"/>
              </a:spcBef>
              <a:spcAft>
                <a:spcPts val="0"/>
              </a:spcAft>
              <a:buClr>
                <a:schemeClr val="lt1"/>
              </a:buClr>
              <a:buSzPts val="1600"/>
              <a:buChar char="•"/>
              <a:defRPr sz="1600"/>
            </a:lvl7pPr>
            <a:lvl8pPr indent="-330200" lvl="7" marL="3657600" algn="l">
              <a:lnSpc>
                <a:spcPct val="100000"/>
              </a:lnSpc>
              <a:spcBef>
                <a:spcPts val="320"/>
              </a:spcBef>
              <a:spcAft>
                <a:spcPts val="0"/>
              </a:spcAft>
              <a:buClr>
                <a:schemeClr val="lt1"/>
              </a:buClr>
              <a:buSzPts val="1600"/>
              <a:buChar char="•"/>
              <a:defRPr sz="1600"/>
            </a:lvl8pPr>
            <a:lvl9pPr indent="-330200" lvl="8" marL="4114800" algn="l">
              <a:lnSpc>
                <a:spcPct val="100000"/>
              </a:lnSpc>
              <a:spcBef>
                <a:spcPts val="320"/>
              </a:spcBef>
              <a:spcAft>
                <a:spcPts val="0"/>
              </a:spcAft>
              <a:buClr>
                <a:schemeClr val="lt1"/>
              </a:buClr>
              <a:buSzPts val="1600"/>
              <a:buChar char="•"/>
              <a:defRPr sz="1600"/>
            </a:lvl9pPr>
          </a:lstStyle>
          <a:p/>
        </p:txBody>
      </p:sp>
      <p:sp>
        <p:nvSpPr>
          <p:cNvPr id="46" name="Google Shape;46;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1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1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lt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lt1"/>
              </a:buClr>
              <a:buSzPts val="3200"/>
              <a:buChar char="•"/>
              <a:defRPr sz="3200"/>
            </a:lvl1pPr>
            <a:lvl2pPr indent="-406400" lvl="1" marL="914400" algn="l">
              <a:lnSpc>
                <a:spcPct val="100000"/>
              </a:lnSpc>
              <a:spcBef>
                <a:spcPts val="560"/>
              </a:spcBef>
              <a:spcAft>
                <a:spcPts val="0"/>
              </a:spcAft>
              <a:buClr>
                <a:schemeClr val="lt1"/>
              </a:buClr>
              <a:buSzPts val="2800"/>
              <a:buChar char="–"/>
              <a:defRPr sz="2800"/>
            </a:lvl2pPr>
            <a:lvl3pPr indent="-381000" lvl="2" marL="1371600" algn="l">
              <a:lnSpc>
                <a:spcPct val="100000"/>
              </a:lnSpc>
              <a:spcBef>
                <a:spcPts val="480"/>
              </a:spcBef>
              <a:spcAft>
                <a:spcPts val="0"/>
              </a:spcAft>
              <a:buClr>
                <a:schemeClr val="lt1"/>
              </a:buClr>
              <a:buSzPts val="2400"/>
              <a:buChar char="•"/>
              <a:defRPr sz="2400"/>
            </a:lvl3pPr>
            <a:lvl4pPr indent="-355600" lvl="3" marL="1828800" algn="l">
              <a:lnSpc>
                <a:spcPct val="100000"/>
              </a:lnSpc>
              <a:spcBef>
                <a:spcPts val="400"/>
              </a:spcBef>
              <a:spcAft>
                <a:spcPts val="0"/>
              </a:spcAft>
              <a:buClr>
                <a:schemeClr val="lt1"/>
              </a:buClr>
              <a:buSzPts val="2000"/>
              <a:buChar char="–"/>
              <a:defRPr sz="2000"/>
            </a:lvl4pPr>
            <a:lvl5pPr indent="-355600" lvl="4" marL="2286000" algn="l">
              <a:lnSpc>
                <a:spcPct val="100000"/>
              </a:lnSpc>
              <a:spcBef>
                <a:spcPts val="400"/>
              </a:spcBef>
              <a:spcAft>
                <a:spcPts val="0"/>
              </a:spcAft>
              <a:buClr>
                <a:schemeClr val="lt1"/>
              </a:buClr>
              <a:buSzPts val="2000"/>
              <a:buChar char="»"/>
              <a:defRPr sz="2000"/>
            </a:lvl5pPr>
            <a:lvl6pPr indent="-355600" lvl="5" marL="2743200" algn="l">
              <a:lnSpc>
                <a:spcPct val="100000"/>
              </a:lnSpc>
              <a:spcBef>
                <a:spcPts val="400"/>
              </a:spcBef>
              <a:spcAft>
                <a:spcPts val="0"/>
              </a:spcAft>
              <a:buClr>
                <a:schemeClr val="lt1"/>
              </a:buClr>
              <a:buSzPts val="2000"/>
              <a:buChar char="•"/>
              <a:defRPr sz="2000"/>
            </a:lvl6pPr>
            <a:lvl7pPr indent="-355600" lvl="6" marL="3200400" algn="l">
              <a:lnSpc>
                <a:spcPct val="100000"/>
              </a:lnSpc>
              <a:spcBef>
                <a:spcPts val="400"/>
              </a:spcBef>
              <a:spcAft>
                <a:spcPts val="0"/>
              </a:spcAft>
              <a:buClr>
                <a:schemeClr val="lt1"/>
              </a:buClr>
              <a:buSzPts val="2000"/>
              <a:buChar char="•"/>
              <a:defRPr sz="2000"/>
            </a:lvl7pPr>
            <a:lvl8pPr indent="-355600" lvl="7" marL="3657600" algn="l">
              <a:lnSpc>
                <a:spcPct val="100000"/>
              </a:lnSpc>
              <a:spcBef>
                <a:spcPts val="400"/>
              </a:spcBef>
              <a:spcAft>
                <a:spcPts val="0"/>
              </a:spcAft>
              <a:buClr>
                <a:schemeClr val="lt1"/>
              </a:buClr>
              <a:buSzPts val="2000"/>
              <a:buChar char="•"/>
              <a:defRPr sz="2000"/>
            </a:lvl8pPr>
            <a:lvl9pPr indent="-355600" lvl="8" marL="4114800" algn="l">
              <a:lnSpc>
                <a:spcPct val="100000"/>
              </a:lnSpc>
              <a:spcBef>
                <a:spcPts val="400"/>
              </a:spcBef>
              <a:spcAft>
                <a:spcPts val="0"/>
              </a:spcAft>
              <a:buClr>
                <a:schemeClr val="lt1"/>
              </a:buClr>
              <a:buSzPts val="2000"/>
              <a:buChar char="•"/>
              <a:defRPr sz="2000"/>
            </a:lvl9pPr>
          </a:lstStyle>
          <a:p/>
        </p:txBody>
      </p:sp>
      <p:sp>
        <p:nvSpPr>
          <p:cNvPr id="61" name="Google Shape;61;p1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lt1"/>
              </a:buClr>
              <a:buSzPts val="1400"/>
              <a:buNone/>
              <a:defRPr sz="1400"/>
            </a:lvl1pPr>
            <a:lvl2pPr indent="-228600" lvl="1" marL="914400" algn="l">
              <a:lnSpc>
                <a:spcPct val="100000"/>
              </a:lnSpc>
              <a:spcBef>
                <a:spcPts val="240"/>
              </a:spcBef>
              <a:spcAft>
                <a:spcPts val="0"/>
              </a:spcAft>
              <a:buClr>
                <a:schemeClr val="lt1"/>
              </a:buClr>
              <a:buSzPts val="1200"/>
              <a:buNone/>
              <a:defRPr sz="1200"/>
            </a:lvl2pPr>
            <a:lvl3pPr indent="-228600" lvl="2" marL="1371600" algn="l">
              <a:lnSpc>
                <a:spcPct val="100000"/>
              </a:lnSpc>
              <a:spcBef>
                <a:spcPts val="200"/>
              </a:spcBef>
              <a:spcAft>
                <a:spcPts val="0"/>
              </a:spcAft>
              <a:buClr>
                <a:schemeClr val="lt1"/>
              </a:buClr>
              <a:buSzPts val="1000"/>
              <a:buNone/>
              <a:defRPr sz="1000"/>
            </a:lvl3pPr>
            <a:lvl4pPr indent="-228600" lvl="3" marL="1828800" algn="l">
              <a:lnSpc>
                <a:spcPct val="100000"/>
              </a:lnSpc>
              <a:spcBef>
                <a:spcPts val="180"/>
              </a:spcBef>
              <a:spcAft>
                <a:spcPts val="0"/>
              </a:spcAft>
              <a:buClr>
                <a:schemeClr val="lt1"/>
              </a:buClr>
              <a:buSzPts val="900"/>
              <a:buNone/>
              <a:defRPr sz="900"/>
            </a:lvl4pPr>
            <a:lvl5pPr indent="-228600" lvl="4" marL="2286000" algn="l">
              <a:lnSpc>
                <a:spcPct val="100000"/>
              </a:lnSpc>
              <a:spcBef>
                <a:spcPts val="180"/>
              </a:spcBef>
              <a:spcAft>
                <a:spcPts val="0"/>
              </a:spcAft>
              <a:buClr>
                <a:schemeClr val="lt1"/>
              </a:buClr>
              <a:buSzPts val="900"/>
              <a:buNone/>
              <a:defRPr sz="900"/>
            </a:lvl5pPr>
            <a:lvl6pPr indent="-228600" lvl="5" marL="2743200" algn="l">
              <a:lnSpc>
                <a:spcPct val="100000"/>
              </a:lnSpc>
              <a:spcBef>
                <a:spcPts val="180"/>
              </a:spcBef>
              <a:spcAft>
                <a:spcPts val="0"/>
              </a:spcAft>
              <a:buClr>
                <a:schemeClr val="lt1"/>
              </a:buClr>
              <a:buSzPts val="900"/>
              <a:buNone/>
              <a:defRPr sz="900"/>
            </a:lvl6pPr>
            <a:lvl7pPr indent="-228600" lvl="6" marL="3200400" algn="l">
              <a:lnSpc>
                <a:spcPct val="100000"/>
              </a:lnSpc>
              <a:spcBef>
                <a:spcPts val="180"/>
              </a:spcBef>
              <a:spcAft>
                <a:spcPts val="0"/>
              </a:spcAft>
              <a:buClr>
                <a:schemeClr val="lt1"/>
              </a:buClr>
              <a:buSzPts val="900"/>
              <a:buNone/>
              <a:defRPr sz="900"/>
            </a:lvl7pPr>
            <a:lvl8pPr indent="-228600" lvl="7" marL="3657600" algn="l">
              <a:lnSpc>
                <a:spcPct val="100000"/>
              </a:lnSpc>
              <a:spcBef>
                <a:spcPts val="180"/>
              </a:spcBef>
              <a:spcAft>
                <a:spcPts val="0"/>
              </a:spcAft>
              <a:buClr>
                <a:schemeClr val="lt1"/>
              </a:buClr>
              <a:buSzPts val="900"/>
              <a:buNone/>
              <a:defRPr sz="900"/>
            </a:lvl8pPr>
            <a:lvl9pPr indent="-228600" lvl="8" marL="4114800" algn="l">
              <a:lnSpc>
                <a:spcPct val="100000"/>
              </a:lnSpc>
              <a:spcBef>
                <a:spcPts val="180"/>
              </a:spcBef>
              <a:spcAft>
                <a:spcPts val="0"/>
              </a:spcAft>
              <a:buClr>
                <a:schemeClr val="lt1"/>
              </a:buClr>
              <a:buSzPts val="900"/>
              <a:buNone/>
              <a:defRPr sz="900"/>
            </a:lvl9pPr>
          </a:lstStyle>
          <a:p/>
        </p:txBody>
      </p:sp>
      <p:sp>
        <p:nvSpPr>
          <p:cNvPr id="62" name="Google Shape;62;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2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lt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0"/>
          <p:cNvSpPr/>
          <p:nvPr>
            <p:ph idx="2" type="pic"/>
          </p:nvPr>
        </p:nvSpPr>
        <p:spPr>
          <a:xfrm>
            <a:off x="1792288" y="612775"/>
            <a:ext cx="5486400" cy="4114800"/>
          </a:xfrm>
          <a:prstGeom prst="rect">
            <a:avLst/>
          </a:prstGeom>
          <a:noFill/>
          <a:ln>
            <a:noFill/>
          </a:ln>
        </p:spPr>
      </p:sp>
      <p:sp>
        <p:nvSpPr>
          <p:cNvPr id="68" name="Google Shape;68;p2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lt1"/>
              </a:buClr>
              <a:buSzPts val="1400"/>
              <a:buNone/>
              <a:defRPr sz="1400"/>
            </a:lvl1pPr>
            <a:lvl2pPr indent="-228600" lvl="1" marL="914400" algn="l">
              <a:lnSpc>
                <a:spcPct val="100000"/>
              </a:lnSpc>
              <a:spcBef>
                <a:spcPts val="240"/>
              </a:spcBef>
              <a:spcAft>
                <a:spcPts val="0"/>
              </a:spcAft>
              <a:buClr>
                <a:schemeClr val="lt1"/>
              </a:buClr>
              <a:buSzPts val="1200"/>
              <a:buNone/>
              <a:defRPr sz="1200"/>
            </a:lvl2pPr>
            <a:lvl3pPr indent="-228600" lvl="2" marL="1371600" algn="l">
              <a:lnSpc>
                <a:spcPct val="100000"/>
              </a:lnSpc>
              <a:spcBef>
                <a:spcPts val="200"/>
              </a:spcBef>
              <a:spcAft>
                <a:spcPts val="0"/>
              </a:spcAft>
              <a:buClr>
                <a:schemeClr val="lt1"/>
              </a:buClr>
              <a:buSzPts val="1000"/>
              <a:buNone/>
              <a:defRPr sz="1000"/>
            </a:lvl3pPr>
            <a:lvl4pPr indent="-228600" lvl="3" marL="1828800" algn="l">
              <a:lnSpc>
                <a:spcPct val="100000"/>
              </a:lnSpc>
              <a:spcBef>
                <a:spcPts val="180"/>
              </a:spcBef>
              <a:spcAft>
                <a:spcPts val="0"/>
              </a:spcAft>
              <a:buClr>
                <a:schemeClr val="lt1"/>
              </a:buClr>
              <a:buSzPts val="900"/>
              <a:buNone/>
              <a:defRPr sz="900"/>
            </a:lvl4pPr>
            <a:lvl5pPr indent="-228600" lvl="4" marL="2286000" algn="l">
              <a:lnSpc>
                <a:spcPct val="100000"/>
              </a:lnSpc>
              <a:spcBef>
                <a:spcPts val="180"/>
              </a:spcBef>
              <a:spcAft>
                <a:spcPts val="0"/>
              </a:spcAft>
              <a:buClr>
                <a:schemeClr val="lt1"/>
              </a:buClr>
              <a:buSzPts val="900"/>
              <a:buNone/>
              <a:defRPr sz="900"/>
            </a:lvl5pPr>
            <a:lvl6pPr indent="-228600" lvl="5" marL="2743200" algn="l">
              <a:lnSpc>
                <a:spcPct val="100000"/>
              </a:lnSpc>
              <a:spcBef>
                <a:spcPts val="180"/>
              </a:spcBef>
              <a:spcAft>
                <a:spcPts val="0"/>
              </a:spcAft>
              <a:buClr>
                <a:schemeClr val="lt1"/>
              </a:buClr>
              <a:buSzPts val="900"/>
              <a:buNone/>
              <a:defRPr sz="900"/>
            </a:lvl6pPr>
            <a:lvl7pPr indent="-228600" lvl="6" marL="3200400" algn="l">
              <a:lnSpc>
                <a:spcPct val="100000"/>
              </a:lnSpc>
              <a:spcBef>
                <a:spcPts val="180"/>
              </a:spcBef>
              <a:spcAft>
                <a:spcPts val="0"/>
              </a:spcAft>
              <a:buClr>
                <a:schemeClr val="lt1"/>
              </a:buClr>
              <a:buSzPts val="900"/>
              <a:buNone/>
              <a:defRPr sz="900"/>
            </a:lvl7pPr>
            <a:lvl8pPr indent="-228600" lvl="7" marL="3657600" algn="l">
              <a:lnSpc>
                <a:spcPct val="100000"/>
              </a:lnSpc>
              <a:spcBef>
                <a:spcPts val="180"/>
              </a:spcBef>
              <a:spcAft>
                <a:spcPts val="0"/>
              </a:spcAft>
              <a:buClr>
                <a:schemeClr val="lt1"/>
              </a:buClr>
              <a:buSzPts val="900"/>
              <a:buNone/>
              <a:defRPr sz="900"/>
            </a:lvl8pPr>
            <a:lvl9pPr indent="-228600" lvl="8" marL="4114800" algn="l">
              <a:lnSpc>
                <a:spcPct val="100000"/>
              </a:lnSpc>
              <a:spcBef>
                <a:spcPts val="180"/>
              </a:spcBef>
              <a:spcAft>
                <a:spcPts val="0"/>
              </a:spcAft>
              <a:buClr>
                <a:schemeClr val="lt1"/>
              </a:buClr>
              <a:buSzPts val="900"/>
              <a:buNone/>
              <a:defRPr sz="900"/>
            </a:lvl9pPr>
          </a:lstStyle>
          <a:p/>
        </p:txBody>
      </p:sp>
      <p:sp>
        <p:nvSpPr>
          <p:cNvPr id="69" name="Google Shape;69;p2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theme" Target="../theme/theme2.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9" name="Shape 9"/>
        <p:cNvGrpSpPr/>
        <p:nvPr/>
      </p:nvGrpSpPr>
      <p:grpSpPr>
        <a:xfrm>
          <a:off x="0" y="0"/>
          <a:ext cx="0" cy="0"/>
          <a:chOff x="0" y="0"/>
          <a:chExt cx="0" cy="0"/>
        </a:xfrm>
      </p:grpSpPr>
      <p:sp>
        <p:nvSpPr>
          <p:cNvPr id="10" name="Google Shape;10;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12" name="Google Shape;12;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9pPr>
          </a:lstStyle>
          <a:p/>
        </p:txBody>
      </p:sp>
      <p:sp>
        <p:nvSpPr>
          <p:cNvPr id="13" name="Google Shape;13;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9pPr>
          </a:lstStyle>
          <a:p/>
        </p:txBody>
      </p:sp>
      <p:sp>
        <p:nvSpPr>
          <p:cNvPr id="14" name="Google Shape;14;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5779C7"/>
            </a:gs>
            <a:gs pos="100000">
              <a:srgbClr val="002763"/>
            </a:gs>
          </a:gsLst>
          <a:path path="circle">
            <a:fillToRect b="50%" l="50%" r="50%" t="50%"/>
          </a:path>
          <a:tileRect/>
        </a:gradFill>
      </p:bgPr>
    </p:bg>
    <p:spTree>
      <p:nvGrpSpPr>
        <p:cNvPr id="88" name="Shape 88"/>
        <p:cNvGrpSpPr/>
        <p:nvPr/>
      </p:nvGrpSpPr>
      <p:grpSpPr>
        <a:xfrm>
          <a:off x="0" y="0"/>
          <a:ext cx="0" cy="0"/>
          <a:chOff x="0" y="0"/>
          <a:chExt cx="0" cy="0"/>
        </a:xfrm>
      </p:grpSpPr>
      <p:sp>
        <p:nvSpPr>
          <p:cNvPr id="89" name="Google Shape;89;g384fec2ab0f_0_10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0" name="Google Shape;90;g384fec2ab0f_0_108"/>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91" name="Google Shape;91;g384fec2ab0f_0_10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9pPr>
          </a:lstStyle>
          <a:p/>
        </p:txBody>
      </p:sp>
      <p:sp>
        <p:nvSpPr>
          <p:cNvPr id="92" name="Google Shape;92;g384fec2ab0f_0_10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9pPr>
          </a:lstStyle>
          <a:p/>
        </p:txBody>
      </p:sp>
      <p:sp>
        <p:nvSpPr>
          <p:cNvPr id="93" name="Google Shape;93;g384fec2ab0f_0_10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2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4.png"/><Relationship Id="rId4" Type="http://schemas.openxmlformats.org/officeDocument/2006/relationships/image" Target="../media/image25.png"/><Relationship Id="rId5" Type="http://schemas.openxmlformats.org/officeDocument/2006/relationships/image" Target="../media/image29.png"/><Relationship Id="rId6"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1.jpg"/><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8.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3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16.png"/><Relationship Id="rId5"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jpg"/><Relationship Id="rId4" Type="http://schemas.openxmlformats.org/officeDocument/2006/relationships/image" Target="../media/image13.jpg"/><Relationship Id="rId9" Type="http://schemas.openxmlformats.org/officeDocument/2006/relationships/image" Target="../media/image14.jpg"/><Relationship Id="rId5" Type="http://schemas.openxmlformats.org/officeDocument/2006/relationships/image" Target="../media/image12.jpg"/><Relationship Id="rId6" Type="http://schemas.openxmlformats.org/officeDocument/2006/relationships/image" Target="../media/image2.jpg"/><Relationship Id="rId7" Type="http://schemas.openxmlformats.org/officeDocument/2006/relationships/image" Target="../media/image6.jpg"/><Relationship Id="rId8" Type="http://schemas.openxmlformats.org/officeDocument/2006/relationships/image" Target="../media/image1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2.png"/><Relationship Id="rId4" Type="http://schemas.openxmlformats.org/officeDocument/2006/relationships/image" Target="../media/image15.png"/><Relationship Id="rId5" Type="http://schemas.openxmlformats.org/officeDocument/2006/relationships/image" Target="../media/image33.png"/><Relationship Id="rId6" Type="http://schemas.openxmlformats.org/officeDocument/2006/relationships/image" Target="../media/image3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32.png"/><Relationship Id="rId4" Type="http://schemas.openxmlformats.org/officeDocument/2006/relationships/image" Target="../media/image20.png"/><Relationship Id="rId5"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g2fbf7fda345_1_0"/>
          <p:cNvSpPr txBox="1"/>
          <p:nvPr>
            <p:ph type="ctrTitle"/>
          </p:nvPr>
        </p:nvSpPr>
        <p:spPr>
          <a:xfrm>
            <a:off x="1904463" y="4059638"/>
            <a:ext cx="4267200" cy="5598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rPr lang="en-GB" sz="2700"/>
              <a:t>Good morning, everyone. </a:t>
            </a:r>
            <a:endParaRPr sz="2700"/>
          </a:p>
        </p:txBody>
      </p:sp>
      <p:pic>
        <p:nvPicPr>
          <p:cNvPr id="172" name="Google Shape;172;g2fbf7fda345_1_0"/>
          <p:cNvPicPr preferRelativeResize="0"/>
          <p:nvPr/>
        </p:nvPicPr>
        <p:blipFill rotWithShape="1">
          <a:blip r:embed="rId3">
            <a:alphaModFix/>
          </a:blip>
          <a:srcRect b="0" l="0" r="0" t="0"/>
          <a:stretch/>
        </p:blipFill>
        <p:spPr>
          <a:xfrm>
            <a:off x="2407475" y="4941900"/>
            <a:ext cx="2164513" cy="1447175"/>
          </a:xfrm>
          <a:prstGeom prst="rect">
            <a:avLst/>
          </a:prstGeom>
          <a:noFill/>
          <a:ln>
            <a:noFill/>
          </a:ln>
        </p:spPr>
      </p:pic>
      <p:sp>
        <p:nvSpPr>
          <p:cNvPr id="173" name="Google Shape;173;g2fbf7fda345_1_0"/>
          <p:cNvSpPr/>
          <p:nvPr/>
        </p:nvSpPr>
        <p:spPr>
          <a:xfrm>
            <a:off x="691125" y="393400"/>
            <a:ext cx="7729800" cy="1180200"/>
          </a:xfrm>
          <a:prstGeom prst="roundRect">
            <a:avLst>
              <a:gd fmla="val 16667" name="adj"/>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0" i="0" lang="en-GB" sz="3600" u="none" cap="none" strike="noStrike">
                <a:solidFill>
                  <a:srgbClr val="000000"/>
                </a:solidFill>
                <a:latin typeface="Calibri"/>
                <a:ea typeface="Calibri"/>
                <a:cs typeface="Calibri"/>
                <a:sym typeface="Calibri"/>
              </a:rPr>
              <a:t>Celebration of the Word Assembly - </a:t>
            </a:r>
            <a:r>
              <a:rPr lang="en-GB" sz="3600">
                <a:latin typeface="Calibri"/>
                <a:ea typeface="Calibri"/>
                <a:cs typeface="Calibri"/>
                <a:sym typeface="Calibri"/>
              </a:rPr>
              <a:t>04</a:t>
            </a:r>
            <a:r>
              <a:rPr b="0" i="0" lang="en-GB" sz="3600" u="none" cap="none" strike="noStrike">
                <a:solidFill>
                  <a:srgbClr val="000000"/>
                </a:solidFill>
                <a:latin typeface="Calibri"/>
                <a:ea typeface="Calibri"/>
                <a:cs typeface="Calibri"/>
                <a:sym typeface="Calibri"/>
              </a:rPr>
              <a:t>/</a:t>
            </a:r>
            <a:r>
              <a:rPr lang="en-GB" sz="3600">
                <a:latin typeface="Calibri"/>
                <a:ea typeface="Calibri"/>
                <a:cs typeface="Calibri"/>
                <a:sym typeface="Calibri"/>
              </a:rPr>
              <a:t>11</a:t>
            </a:r>
            <a:r>
              <a:rPr b="0" i="0" lang="en-GB" sz="3600" u="none" cap="none" strike="noStrike">
                <a:solidFill>
                  <a:srgbClr val="000000"/>
                </a:solidFill>
                <a:latin typeface="Calibri"/>
                <a:ea typeface="Calibri"/>
                <a:cs typeface="Calibri"/>
                <a:sym typeface="Calibri"/>
              </a:rPr>
              <a:t>/2025</a:t>
            </a:r>
            <a:endParaRPr b="0" i="0" sz="3600" u="none" cap="none" strike="noStrike">
              <a:solidFill>
                <a:srgbClr val="000000"/>
              </a:solidFill>
              <a:latin typeface="Calibri"/>
              <a:ea typeface="Calibri"/>
              <a:cs typeface="Calibri"/>
              <a:sym typeface="Calibri"/>
            </a:endParaRPr>
          </a:p>
        </p:txBody>
      </p:sp>
      <p:pic>
        <p:nvPicPr>
          <p:cNvPr id="174" name="Google Shape;174;g2fbf7fda345_1_0"/>
          <p:cNvPicPr preferRelativeResize="0"/>
          <p:nvPr/>
        </p:nvPicPr>
        <p:blipFill rotWithShape="1">
          <a:blip r:embed="rId4">
            <a:alphaModFix/>
          </a:blip>
          <a:srcRect b="0" l="0" r="0" t="0"/>
          <a:stretch/>
        </p:blipFill>
        <p:spPr>
          <a:xfrm>
            <a:off x="3583474" y="1840350"/>
            <a:ext cx="2233400" cy="2219299"/>
          </a:xfrm>
          <a:prstGeom prst="rect">
            <a:avLst/>
          </a:prstGeom>
          <a:noFill/>
          <a:ln>
            <a:noFill/>
          </a:ln>
        </p:spPr>
      </p:pic>
      <p:pic>
        <p:nvPicPr>
          <p:cNvPr id="175" name="Google Shape;175;g2fbf7fda345_1_0"/>
          <p:cNvPicPr preferRelativeResize="0"/>
          <p:nvPr/>
        </p:nvPicPr>
        <p:blipFill rotWithShape="1">
          <a:blip r:embed="rId5">
            <a:alphaModFix/>
          </a:blip>
          <a:srcRect b="0" l="0" r="0" t="0"/>
          <a:stretch/>
        </p:blipFill>
        <p:spPr>
          <a:xfrm>
            <a:off x="5093125" y="4753692"/>
            <a:ext cx="1392200" cy="1114850"/>
          </a:xfrm>
          <a:prstGeom prst="rect">
            <a:avLst/>
          </a:prstGeom>
          <a:noFill/>
          <a:ln>
            <a:noFill/>
          </a:ln>
        </p:spPr>
      </p:pic>
      <p:sp>
        <p:nvSpPr>
          <p:cNvPr id="176" name="Google Shape;176;g2fbf7fda345_1_0"/>
          <p:cNvSpPr txBox="1"/>
          <p:nvPr/>
        </p:nvSpPr>
        <p:spPr>
          <a:xfrm>
            <a:off x="5259825" y="5868550"/>
            <a:ext cx="1392300" cy="32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rPr b="0" i="0" lang="en-GB" sz="3200" u="none" cap="none" strike="noStrike">
                <a:solidFill>
                  <a:schemeClr val="lt1"/>
                </a:solidFill>
                <a:latin typeface="Calibri"/>
                <a:ea typeface="Calibri"/>
                <a:cs typeface="Calibri"/>
                <a:sym typeface="Calibri"/>
              </a:rPr>
              <a:t>Hajni</a:t>
            </a:r>
            <a:endParaRPr b="0" i="0" sz="3200" u="none" cap="none" strike="noStrik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g3236eedd9d2_0_0"/>
          <p:cNvSpPr txBox="1"/>
          <p:nvPr>
            <p:ph type="title"/>
          </p:nvPr>
        </p:nvSpPr>
        <p:spPr>
          <a:xfrm>
            <a:off x="0" y="-444575"/>
            <a:ext cx="9144000" cy="5014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990"/>
              <a:buNone/>
            </a:pPr>
            <a:r>
              <a:t/>
            </a:r>
            <a:endParaRPr b="1" sz="3900" u="sng"/>
          </a:p>
          <a:p>
            <a:pPr indent="0" lvl="0" marL="0" rtl="0" algn="ctr">
              <a:lnSpc>
                <a:spcPct val="100000"/>
              </a:lnSpc>
              <a:spcBef>
                <a:spcPts val="0"/>
              </a:spcBef>
              <a:spcAft>
                <a:spcPts val="0"/>
              </a:spcAft>
              <a:buSzPts val="990"/>
              <a:buNone/>
            </a:pPr>
            <a:r>
              <a:rPr b="1" lang="en-GB" sz="3900" u="sng"/>
              <a:t>Catholic Social Teaching</a:t>
            </a:r>
            <a:r>
              <a:rPr b="1" lang="en-GB" sz="3900"/>
              <a:t> </a:t>
            </a:r>
            <a:endParaRPr b="1" sz="3900"/>
          </a:p>
          <a:p>
            <a:pPr indent="0" lvl="0" marL="0" rtl="0" algn="ctr">
              <a:lnSpc>
                <a:spcPct val="100000"/>
              </a:lnSpc>
              <a:spcBef>
                <a:spcPts val="1200"/>
              </a:spcBef>
              <a:spcAft>
                <a:spcPts val="0"/>
              </a:spcAft>
              <a:buSzPts val="990"/>
              <a:buNone/>
            </a:pPr>
            <a:r>
              <a:t/>
            </a:r>
            <a:endParaRPr b="1" sz="3000"/>
          </a:p>
          <a:p>
            <a:pPr indent="0" lvl="0" marL="0" rtl="0" algn="ctr">
              <a:lnSpc>
                <a:spcPct val="100000"/>
              </a:lnSpc>
              <a:spcBef>
                <a:spcPts val="0"/>
              </a:spcBef>
              <a:spcAft>
                <a:spcPts val="0"/>
              </a:spcAft>
              <a:buSzPts val="990"/>
              <a:buNone/>
            </a:pPr>
            <a:r>
              <a:rPr b="1" lang="en-GB" sz="2500"/>
              <a:t>Saints show us how to love God and care for others. Catholic Social Teaching teaches us to help those in need, be fair, and treat everyone with respect. Saints are examples of people who lived these values — sharing, being kind, and standing up for what is right.</a:t>
            </a:r>
            <a:endParaRPr b="1" sz="2500"/>
          </a:p>
        </p:txBody>
      </p:sp>
      <p:pic>
        <p:nvPicPr>
          <p:cNvPr id="269" name="Google Shape;269;g3236eedd9d2_0_0"/>
          <p:cNvPicPr preferRelativeResize="0"/>
          <p:nvPr/>
        </p:nvPicPr>
        <p:blipFill rotWithShape="1">
          <a:blip r:embed="rId3">
            <a:alphaModFix/>
          </a:blip>
          <a:srcRect b="0" l="0" r="0" t="86540"/>
          <a:stretch/>
        </p:blipFill>
        <p:spPr>
          <a:xfrm>
            <a:off x="1694550" y="5821325"/>
            <a:ext cx="6374225" cy="411250"/>
          </a:xfrm>
          <a:prstGeom prst="rect">
            <a:avLst/>
          </a:prstGeom>
          <a:noFill/>
          <a:ln>
            <a:noFill/>
          </a:ln>
        </p:spPr>
      </p:pic>
      <p:pic>
        <p:nvPicPr>
          <p:cNvPr id="270" name="Google Shape;270;g3236eedd9d2_0_0"/>
          <p:cNvPicPr preferRelativeResize="0"/>
          <p:nvPr/>
        </p:nvPicPr>
        <p:blipFill rotWithShape="1">
          <a:blip r:embed="rId3">
            <a:alphaModFix/>
          </a:blip>
          <a:srcRect b="30844" l="0" r="0" t="15745"/>
          <a:stretch/>
        </p:blipFill>
        <p:spPr>
          <a:xfrm>
            <a:off x="1694550" y="4189450"/>
            <a:ext cx="6374225" cy="16318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pic>
        <p:nvPicPr>
          <p:cNvPr id="276" name="Google Shape;276;g3236eedd9d2_0_92"/>
          <p:cNvPicPr preferRelativeResize="0"/>
          <p:nvPr/>
        </p:nvPicPr>
        <p:blipFill rotWithShape="1">
          <a:blip r:embed="rId3">
            <a:alphaModFix/>
          </a:blip>
          <a:srcRect b="62106" l="0" r="516" t="0"/>
          <a:stretch/>
        </p:blipFill>
        <p:spPr>
          <a:xfrm>
            <a:off x="1295640" y="268807"/>
            <a:ext cx="6552727" cy="1872207"/>
          </a:xfrm>
          <a:prstGeom prst="rect">
            <a:avLst/>
          </a:prstGeom>
          <a:noFill/>
          <a:ln>
            <a:noFill/>
          </a:ln>
        </p:spPr>
      </p:pic>
      <p:sp>
        <p:nvSpPr>
          <p:cNvPr id="277" name="Google Shape;277;g3236eedd9d2_0_92"/>
          <p:cNvSpPr txBox="1"/>
          <p:nvPr/>
        </p:nvSpPr>
        <p:spPr>
          <a:xfrm>
            <a:off x="194550" y="2306425"/>
            <a:ext cx="8754900" cy="407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1" lang="en-GB" sz="2600" u="none" cap="none" strike="noStrike">
                <a:solidFill>
                  <a:schemeClr val="lt1"/>
                </a:solidFill>
                <a:latin typeface="Calibri"/>
                <a:ea typeface="Calibri"/>
                <a:cs typeface="Calibri"/>
                <a:sym typeface="Calibri"/>
              </a:rPr>
              <a:t>Close your eyes and accept Jesus in your hearts</a:t>
            </a:r>
            <a:endParaRPr b="1" i="1" sz="2600" u="none" cap="none" strike="noStrike">
              <a:solidFill>
                <a:schemeClr val="lt1"/>
              </a:solidFill>
              <a:latin typeface="Calibri"/>
              <a:ea typeface="Calibri"/>
              <a:cs typeface="Calibri"/>
              <a:sym typeface="Calibri"/>
            </a:endParaRPr>
          </a:p>
          <a:p>
            <a:pPr indent="0" lvl="0" marL="0" marR="0" rtl="0" algn="l">
              <a:lnSpc>
                <a:spcPct val="100000"/>
              </a:lnSpc>
              <a:spcBef>
                <a:spcPts val="1200"/>
              </a:spcBef>
              <a:spcAft>
                <a:spcPts val="0"/>
              </a:spcAft>
              <a:buClr>
                <a:schemeClr val="dk1"/>
              </a:buClr>
              <a:buSzPts val="1100"/>
              <a:buFont typeface="Arial"/>
              <a:buNone/>
            </a:pPr>
            <a:r>
              <a:rPr lang="en-GB" sz="2900">
                <a:solidFill>
                  <a:schemeClr val="lt1"/>
                </a:solidFill>
                <a:latin typeface="Calibri"/>
                <a:ea typeface="Calibri"/>
                <a:cs typeface="Calibri"/>
                <a:sym typeface="Calibri"/>
              </a:rPr>
              <a:t>Saints are people who loved God and tried to do good every day. They helped others, were kind, and followed Jesus’ example. We can be like saints too by being caring, sharing, and doing the right thing, even when it’s hard.</a:t>
            </a:r>
            <a:endParaRPr sz="2900">
              <a:solidFill>
                <a:schemeClr val="lt1"/>
              </a:solidFill>
              <a:latin typeface="Calibri"/>
              <a:ea typeface="Calibri"/>
              <a:cs typeface="Calibri"/>
              <a:sym typeface="Calibri"/>
            </a:endParaRPr>
          </a:p>
          <a:p>
            <a:pPr indent="0" lvl="0" marL="0" marR="0" rtl="0" algn="ctr">
              <a:lnSpc>
                <a:spcPct val="100000"/>
              </a:lnSpc>
              <a:spcBef>
                <a:spcPts val="1200"/>
              </a:spcBef>
              <a:spcAft>
                <a:spcPts val="0"/>
              </a:spcAft>
              <a:buClr>
                <a:schemeClr val="dk1"/>
              </a:buClr>
              <a:buSzPts val="1100"/>
              <a:buFont typeface="Arial"/>
              <a:buNone/>
            </a:pPr>
            <a:r>
              <a:t/>
            </a:r>
            <a:endParaRPr sz="2900">
              <a:solidFill>
                <a:schemeClr val="lt1"/>
              </a:solidFill>
              <a:latin typeface="Calibri"/>
              <a:ea typeface="Calibri"/>
              <a:cs typeface="Calibri"/>
              <a:sym typeface="Calibri"/>
            </a:endParaRPr>
          </a:p>
          <a:p>
            <a:pPr indent="0" lvl="0" marL="0" marR="0" rtl="0" algn="ctr">
              <a:lnSpc>
                <a:spcPct val="100000"/>
              </a:lnSpc>
              <a:spcBef>
                <a:spcPts val="1200"/>
              </a:spcBef>
              <a:spcAft>
                <a:spcPts val="0"/>
              </a:spcAft>
              <a:buClr>
                <a:schemeClr val="dk1"/>
              </a:buClr>
              <a:buSzPts val="1100"/>
              <a:buFont typeface="Arial"/>
              <a:buNone/>
            </a:pPr>
            <a:r>
              <a:rPr lang="en-GB" sz="2900">
                <a:solidFill>
                  <a:schemeClr val="lt1"/>
                </a:solidFill>
                <a:latin typeface="Calibri"/>
                <a:ea typeface="Calibri"/>
                <a:cs typeface="Calibri"/>
                <a:sym typeface="Calibri"/>
              </a:rPr>
              <a:t>Let’s ask God to help us shine our light like the saints and show His love to everyone around us.</a:t>
            </a:r>
            <a:endParaRPr sz="2900">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9"/>
          <p:cNvSpPr txBox="1"/>
          <p:nvPr>
            <p:ph type="title"/>
          </p:nvPr>
        </p:nvSpPr>
        <p:spPr>
          <a:xfrm>
            <a:off x="259700" y="82300"/>
            <a:ext cx="8229600" cy="948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400"/>
              <a:buFont typeface="Calibri"/>
              <a:buNone/>
            </a:pPr>
            <a:r>
              <a:rPr lang="en-GB"/>
              <a:t>We Respond</a:t>
            </a:r>
            <a:endParaRPr/>
          </a:p>
        </p:txBody>
      </p:sp>
      <p:sp>
        <p:nvSpPr>
          <p:cNvPr id="283" name="Google Shape;283;p9"/>
          <p:cNvSpPr txBox="1"/>
          <p:nvPr/>
        </p:nvSpPr>
        <p:spPr>
          <a:xfrm>
            <a:off x="362825" y="2164650"/>
            <a:ext cx="6708900" cy="3289800"/>
          </a:xfrm>
          <a:prstGeom prst="rect">
            <a:avLst/>
          </a:prstGeom>
          <a:solidFill>
            <a:srgbClr val="F9CB9C"/>
          </a:solidFill>
          <a:ln>
            <a:noFill/>
          </a:ln>
          <a:effectLst>
            <a:outerShdw blurRad="57150" rotWithShape="0" algn="bl" dir="5400000" dist="19050">
              <a:srgbClr val="000000">
                <a:alpha val="40784"/>
              </a:srgbClr>
            </a:outerShdw>
          </a:effectLst>
        </p:spPr>
        <p:txBody>
          <a:bodyPr anchorCtr="0" anchor="t" bIns="91425" lIns="91425" spcFirstLastPara="1" rIns="91425" wrap="square" tIns="91425">
            <a:noAutofit/>
          </a:bodyPr>
          <a:lstStyle/>
          <a:p>
            <a:pPr indent="0" lvl="0" marL="0" marR="0" rtl="0" algn="l">
              <a:lnSpc>
                <a:spcPct val="100000"/>
              </a:lnSpc>
              <a:spcBef>
                <a:spcPts val="1200"/>
              </a:spcBef>
              <a:spcAft>
                <a:spcPts val="0"/>
              </a:spcAft>
              <a:buClr>
                <a:schemeClr val="dk1"/>
              </a:buClr>
              <a:buSzPts val="1100"/>
              <a:buFont typeface="Arial"/>
              <a:buNone/>
            </a:pPr>
            <a:r>
              <a:rPr b="1" i="0" lang="en-GB" sz="2600" u="none" cap="none" strike="noStrike">
                <a:solidFill>
                  <a:schemeClr val="dk1"/>
                </a:solidFill>
                <a:latin typeface="Calibri"/>
                <a:ea typeface="Calibri"/>
                <a:cs typeface="Calibri"/>
                <a:sym typeface="Calibri"/>
              </a:rPr>
              <a:t>Dear </a:t>
            </a:r>
            <a:r>
              <a:rPr b="1" lang="en-GB" sz="2600">
                <a:solidFill>
                  <a:schemeClr val="dk1"/>
                </a:solidFill>
                <a:latin typeface="Calibri"/>
                <a:ea typeface="Calibri"/>
                <a:cs typeface="Calibri"/>
                <a:sym typeface="Calibri"/>
              </a:rPr>
              <a:t>God</a:t>
            </a:r>
            <a:r>
              <a:rPr b="1" i="0" lang="en-GB" sz="2600" u="none" cap="none" strike="noStrike">
                <a:solidFill>
                  <a:schemeClr val="dk1"/>
                </a:solidFill>
                <a:latin typeface="Calibri"/>
                <a:ea typeface="Calibri"/>
                <a:cs typeface="Calibri"/>
                <a:sym typeface="Calibri"/>
              </a:rPr>
              <a:t>,</a:t>
            </a:r>
            <a:endParaRPr b="1" i="0" sz="2600" u="none" cap="none" strike="noStrike">
              <a:solidFill>
                <a:schemeClr val="dk1"/>
              </a:solidFill>
              <a:latin typeface="Calibri"/>
              <a:ea typeface="Calibri"/>
              <a:cs typeface="Calibri"/>
              <a:sym typeface="Calibri"/>
            </a:endParaRPr>
          </a:p>
          <a:p>
            <a:pPr indent="0" lvl="0" marL="0" marR="0" rtl="0" algn="l">
              <a:lnSpc>
                <a:spcPct val="100000"/>
              </a:lnSpc>
              <a:spcBef>
                <a:spcPts val="1200"/>
              </a:spcBef>
              <a:spcAft>
                <a:spcPts val="0"/>
              </a:spcAft>
              <a:buClr>
                <a:schemeClr val="dk1"/>
              </a:buClr>
              <a:buSzPts val="1100"/>
              <a:buFont typeface="Arial"/>
              <a:buNone/>
            </a:pPr>
            <a:r>
              <a:rPr b="1" i="0" lang="en-GB" sz="2600" u="none" cap="none" strike="noStrike">
                <a:solidFill>
                  <a:schemeClr val="dk1"/>
                </a:solidFill>
                <a:latin typeface="Calibri"/>
                <a:ea typeface="Calibri"/>
                <a:cs typeface="Calibri"/>
                <a:sym typeface="Calibri"/>
              </a:rPr>
              <a:t>Thank You for the saints who showed us how to love and care for others.</a:t>
            </a:r>
            <a:endParaRPr b="1" i="0" sz="2600" u="none" cap="none" strike="noStrike">
              <a:solidFill>
                <a:schemeClr val="dk1"/>
              </a:solidFill>
              <a:latin typeface="Calibri"/>
              <a:ea typeface="Calibri"/>
              <a:cs typeface="Calibri"/>
              <a:sym typeface="Calibri"/>
            </a:endParaRPr>
          </a:p>
          <a:p>
            <a:pPr indent="0" lvl="0" marL="0" marR="0" rtl="0" algn="l">
              <a:lnSpc>
                <a:spcPct val="100000"/>
              </a:lnSpc>
              <a:spcBef>
                <a:spcPts val="1200"/>
              </a:spcBef>
              <a:spcAft>
                <a:spcPts val="0"/>
              </a:spcAft>
              <a:buClr>
                <a:schemeClr val="dk1"/>
              </a:buClr>
              <a:buSzPts val="1100"/>
              <a:buFont typeface="Arial"/>
              <a:buNone/>
            </a:pPr>
            <a:r>
              <a:rPr b="1" i="0" lang="en-GB" sz="2600" u="none" cap="none" strike="noStrike">
                <a:solidFill>
                  <a:schemeClr val="dk1"/>
                </a:solidFill>
                <a:latin typeface="Calibri"/>
                <a:ea typeface="Calibri"/>
                <a:cs typeface="Calibri"/>
                <a:sym typeface="Calibri"/>
              </a:rPr>
              <a:t>Help me to be kind, helpful, and follow Jesus every day.        </a:t>
            </a:r>
            <a:endParaRPr b="1" i="0" sz="2600" u="none" cap="none" strike="noStrike">
              <a:solidFill>
                <a:schemeClr val="dk1"/>
              </a:solidFill>
              <a:latin typeface="Calibri"/>
              <a:ea typeface="Calibri"/>
              <a:cs typeface="Calibri"/>
              <a:sym typeface="Calibri"/>
            </a:endParaRPr>
          </a:p>
          <a:p>
            <a:pPr indent="0" lvl="0" marL="0" marR="0" rtl="0" algn="l">
              <a:lnSpc>
                <a:spcPct val="100000"/>
              </a:lnSpc>
              <a:spcBef>
                <a:spcPts val="1200"/>
              </a:spcBef>
              <a:spcAft>
                <a:spcPts val="0"/>
              </a:spcAft>
              <a:buClr>
                <a:schemeClr val="dk1"/>
              </a:buClr>
              <a:buSzPts val="1100"/>
              <a:buFont typeface="Arial"/>
              <a:buNone/>
            </a:pPr>
            <a:r>
              <a:rPr b="1" i="0" lang="en-GB" sz="2600" u="none" cap="none" strike="noStrike">
                <a:solidFill>
                  <a:schemeClr val="dk1"/>
                </a:solidFill>
                <a:latin typeface="Calibri"/>
                <a:ea typeface="Calibri"/>
                <a:cs typeface="Calibri"/>
                <a:sym typeface="Calibri"/>
              </a:rPr>
              <a:t>Amen.</a:t>
            </a:r>
            <a:endParaRPr b="1" i="0" sz="26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100"/>
              <a:buFont typeface="Arial"/>
              <a:buNone/>
            </a:pPr>
            <a:r>
              <a:t/>
            </a:r>
            <a:endParaRPr b="1" i="0" sz="2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t/>
            </a:r>
            <a:endParaRPr b="1" i="0" sz="2400" u="none" cap="none" strike="noStrike">
              <a:solidFill>
                <a:schemeClr val="dk1"/>
              </a:solidFill>
              <a:latin typeface="Calibri"/>
              <a:ea typeface="Calibri"/>
              <a:cs typeface="Calibri"/>
              <a:sym typeface="Calibri"/>
            </a:endParaRPr>
          </a:p>
        </p:txBody>
      </p:sp>
      <p:pic>
        <p:nvPicPr>
          <p:cNvPr id="284" name="Google Shape;284;p9"/>
          <p:cNvPicPr preferRelativeResize="0"/>
          <p:nvPr/>
        </p:nvPicPr>
        <p:blipFill rotWithShape="1">
          <a:blip r:embed="rId3">
            <a:alphaModFix/>
          </a:blip>
          <a:srcRect b="0" l="13376" r="15168" t="0"/>
          <a:stretch/>
        </p:blipFill>
        <p:spPr>
          <a:xfrm>
            <a:off x="6841400" y="2276650"/>
            <a:ext cx="2090874" cy="29262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pic>
        <p:nvPicPr>
          <p:cNvPr id="290" name="Google Shape;290;g3236eedd9d2_0_99"/>
          <p:cNvPicPr preferRelativeResize="0"/>
          <p:nvPr/>
        </p:nvPicPr>
        <p:blipFill>
          <a:blip r:embed="rId3">
            <a:alphaModFix/>
          </a:blip>
          <a:stretch>
            <a:fillRect/>
          </a:stretch>
        </p:blipFill>
        <p:spPr>
          <a:xfrm>
            <a:off x="2429265" y="214887"/>
            <a:ext cx="4285476" cy="64282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g3236eedd9d2_0_186"/>
          <p:cNvSpPr txBox="1"/>
          <p:nvPr>
            <p:ph type="title"/>
          </p:nvPr>
        </p:nvSpPr>
        <p:spPr>
          <a:xfrm>
            <a:off x="1140000" y="260200"/>
            <a:ext cx="68640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rPr lang="en-GB"/>
              <a:t>Act of Dedication </a:t>
            </a:r>
            <a:endParaRPr/>
          </a:p>
        </p:txBody>
      </p:sp>
      <p:sp>
        <p:nvSpPr>
          <p:cNvPr id="297" name="Google Shape;297;g3236eedd9d2_0_186"/>
          <p:cNvSpPr txBox="1"/>
          <p:nvPr/>
        </p:nvSpPr>
        <p:spPr>
          <a:xfrm>
            <a:off x="377700" y="1523700"/>
            <a:ext cx="8388600" cy="4388100"/>
          </a:xfrm>
          <a:prstGeom prst="rect">
            <a:avLst/>
          </a:prstGeom>
          <a:solidFill>
            <a:srgbClr val="F9CB9C"/>
          </a:solidFill>
          <a:ln>
            <a:noFill/>
          </a:ln>
          <a:effectLst>
            <a:outerShdw blurRad="57150" rotWithShape="0" algn="bl" dir="5400000" dist="19050">
              <a:srgbClr val="000000">
                <a:alpha val="41960"/>
              </a:srgbClr>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00"/>
              <a:buFont typeface="Arial"/>
              <a:buNone/>
            </a:pPr>
            <a:r>
              <a:t/>
            </a:r>
            <a:endParaRPr b="1" i="0" sz="2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t/>
            </a:r>
            <a:endParaRPr b="1"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rPr b="1" i="0" lang="en-GB" sz="2900" u="sng" cap="none" strike="noStrike">
                <a:solidFill>
                  <a:schemeClr val="dk1"/>
                </a:solidFill>
                <a:latin typeface="Calibri"/>
                <a:ea typeface="Calibri"/>
                <a:cs typeface="Calibri"/>
                <a:sym typeface="Calibri"/>
              </a:rPr>
              <a:t>P&amp;J</a:t>
            </a:r>
            <a:r>
              <a:rPr b="1" i="0" lang="en-GB" sz="2900" u="none" cap="none" strike="noStrike">
                <a:solidFill>
                  <a:schemeClr val="dk1"/>
                </a:solidFill>
                <a:latin typeface="Calibri"/>
                <a:ea typeface="Calibri"/>
                <a:cs typeface="Calibri"/>
                <a:sym typeface="Calibri"/>
              </a:rPr>
              <a:t>: Loving God,</a:t>
            </a:r>
            <a:endParaRPr b="1" i="0" sz="2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rPr b="1" i="0" lang="en-GB" sz="2900" u="none" cap="none" strike="noStrike">
                <a:solidFill>
                  <a:schemeClr val="dk1"/>
                </a:solidFill>
                <a:latin typeface="Calibri"/>
                <a:ea typeface="Calibri"/>
                <a:cs typeface="Calibri"/>
                <a:sym typeface="Calibri"/>
              </a:rPr>
              <a:t>Thank You for the saints who show us how to live with love and kindness.</a:t>
            </a:r>
            <a:endParaRPr b="1" i="0" sz="2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rPr b="1" i="0" lang="en-GB" sz="2900" u="none" cap="none" strike="noStrike">
                <a:solidFill>
                  <a:schemeClr val="dk1"/>
                </a:solidFill>
                <a:latin typeface="Calibri"/>
                <a:ea typeface="Calibri"/>
                <a:cs typeface="Calibri"/>
                <a:sym typeface="Calibri"/>
              </a:rPr>
              <a:t>Help us to follow their example every day.</a:t>
            </a:r>
            <a:endParaRPr b="1" sz="29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t/>
            </a:r>
            <a:endParaRPr b="1" i="0" sz="2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rPr b="1" i="0" lang="en-GB" sz="2900" u="sng" cap="none" strike="noStrike">
                <a:solidFill>
                  <a:schemeClr val="dk1"/>
                </a:solidFill>
                <a:latin typeface="Calibri"/>
                <a:ea typeface="Calibri"/>
                <a:cs typeface="Calibri"/>
                <a:sym typeface="Calibri"/>
              </a:rPr>
              <a:t>All</a:t>
            </a:r>
            <a:r>
              <a:rPr b="1" i="0" lang="en-GB" sz="2900" u="none" cap="none" strike="noStrike">
                <a:solidFill>
                  <a:schemeClr val="dk1"/>
                </a:solidFill>
                <a:latin typeface="Calibri"/>
                <a:ea typeface="Calibri"/>
                <a:cs typeface="Calibri"/>
                <a:sym typeface="Calibri"/>
              </a:rPr>
              <a:t>: Lord, help us to be kind like the saints.</a:t>
            </a:r>
            <a:endParaRPr b="1" i="0" sz="2900" u="none" cap="none" strike="noStrike">
              <a:solidFill>
                <a:schemeClr val="dk1"/>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2500"/>
              <a:buFont typeface="Arial"/>
              <a:buNone/>
            </a:pPr>
            <a:r>
              <a:rPr b="1" i="0" lang="en-GB" sz="2900" u="none" cap="none" strike="noStrike">
                <a:solidFill>
                  <a:schemeClr val="dk1"/>
                </a:solidFill>
                <a:latin typeface="Calibri"/>
                <a:ea typeface="Calibri"/>
                <a:cs typeface="Calibri"/>
                <a:sym typeface="Calibri"/>
              </a:rPr>
              <a:t>Amen.</a:t>
            </a:r>
            <a:endParaRPr b="1" i="0" sz="2900" u="none" cap="none" strike="noStrike">
              <a:solidFill>
                <a:srgbClr val="00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g3236eedd9d2_0_181"/>
          <p:cNvSpPr txBox="1"/>
          <p:nvPr/>
        </p:nvSpPr>
        <p:spPr>
          <a:xfrm>
            <a:off x="2279050" y="135450"/>
            <a:ext cx="4085700" cy="6587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500"/>
              <a:buFont typeface="Arial"/>
              <a:buNone/>
            </a:pPr>
            <a:r>
              <a:rPr b="1" i="0" lang="en-GB" sz="4500" u="none" cap="none" strike="noStrike">
                <a:solidFill>
                  <a:schemeClr val="dk1"/>
                </a:solidFill>
                <a:latin typeface="Calibri"/>
                <a:ea typeface="Calibri"/>
                <a:cs typeface="Calibri"/>
                <a:sym typeface="Calibri"/>
              </a:rPr>
              <a:t>Litany of Saints</a:t>
            </a:r>
            <a:endParaRPr b="1" i="0" sz="3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rPr b="0" i="0" lang="en-GB" sz="3100" u="none" cap="none" strike="noStrike">
                <a:solidFill>
                  <a:schemeClr val="dk1"/>
                </a:solidFill>
                <a:latin typeface="Calibri"/>
                <a:ea typeface="Calibri"/>
                <a:cs typeface="Calibri"/>
                <a:sym typeface="Calibri"/>
              </a:rPr>
              <a:t>PJ: St. </a:t>
            </a:r>
            <a:r>
              <a:rPr lang="en-GB" sz="3100">
                <a:solidFill>
                  <a:schemeClr val="dk1"/>
                </a:solidFill>
                <a:latin typeface="Calibri"/>
                <a:ea typeface="Calibri"/>
                <a:cs typeface="Calibri"/>
                <a:sym typeface="Calibri"/>
              </a:rPr>
              <a:t>Paul</a:t>
            </a:r>
            <a:endParaRPr b="0" i="0" sz="3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rPr b="0" i="0" lang="en-GB" sz="3100" u="none" cap="none" strike="noStrike">
                <a:solidFill>
                  <a:schemeClr val="dk1"/>
                </a:solidFill>
                <a:latin typeface="Calibri"/>
                <a:ea typeface="Calibri"/>
                <a:cs typeface="Calibri"/>
                <a:sym typeface="Calibri"/>
              </a:rPr>
              <a:t>All: Pray for us</a:t>
            </a:r>
            <a:endParaRPr b="0" i="0" sz="3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t/>
            </a:r>
            <a:endParaRPr b="0" i="0" sz="3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rPr b="0" i="0" lang="en-GB" sz="3100" u="none" cap="none" strike="noStrike">
                <a:solidFill>
                  <a:schemeClr val="dk1"/>
                </a:solidFill>
                <a:latin typeface="Calibri"/>
                <a:ea typeface="Calibri"/>
                <a:cs typeface="Calibri"/>
                <a:sym typeface="Calibri"/>
              </a:rPr>
              <a:t>PJ: St. </a:t>
            </a:r>
            <a:r>
              <a:rPr lang="en-GB" sz="3100">
                <a:solidFill>
                  <a:schemeClr val="dk1"/>
                </a:solidFill>
                <a:latin typeface="Calibri"/>
                <a:ea typeface="Calibri"/>
                <a:cs typeface="Calibri"/>
                <a:sym typeface="Calibri"/>
              </a:rPr>
              <a:t>Teresa</a:t>
            </a:r>
            <a:endParaRPr b="0" i="0" sz="3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rPr b="0" i="0" lang="en-GB" sz="3100" u="none" cap="none" strike="noStrike">
                <a:solidFill>
                  <a:schemeClr val="dk1"/>
                </a:solidFill>
                <a:latin typeface="Calibri"/>
                <a:ea typeface="Calibri"/>
                <a:cs typeface="Calibri"/>
                <a:sym typeface="Calibri"/>
              </a:rPr>
              <a:t>All: Pray for us</a:t>
            </a:r>
            <a:endParaRPr b="0" i="0" sz="3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t/>
            </a:r>
            <a:endParaRPr b="0" i="0" sz="3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rPr b="0" i="0" lang="en-GB" sz="3100" u="none" cap="none" strike="noStrike">
                <a:solidFill>
                  <a:schemeClr val="dk1"/>
                </a:solidFill>
                <a:latin typeface="Calibri"/>
                <a:ea typeface="Calibri"/>
                <a:cs typeface="Calibri"/>
                <a:sym typeface="Calibri"/>
              </a:rPr>
              <a:t>PJ: St. George</a:t>
            </a:r>
            <a:endParaRPr b="0" i="0" sz="3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rPr b="0" i="0" lang="en-GB" sz="3100" u="none" cap="none" strike="noStrike">
                <a:solidFill>
                  <a:schemeClr val="dk1"/>
                </a:solidFill>
                <a:latin typeface="Calibri"/>
                <a:ea typeface="Calibri"/>
                <a:cs typeface="Calibri"/>
                <a:sym typeface="Calibri"/>
              </a:rPr>
              <a:t>All: Pray for us</a:t>
            </a:r>
            <a:endParaRPr b="0" i="0" sz="3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t/>
            </a:r>
            <a:endParaRPr b="0" i="0" sz="3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rPr b="0" i="0" lang="en-GB" sz="3100" u="none" cap="none" strike="noStrike">
                <a:solidFill>
                  <a:schemeClr val="dk1"/>
                </a:solidFill>
                <a:latin typeface="Calibri"/>
                <a:ea typeface="Calibri"/>
                <a:cs typeface="Calibri"/>
                <a:sym typeface="Calibri"/>
              </a:rPr>
              <a:t>PJ: St. Nicholas</a:t>
            </a:r>
            <a:endParaRPr b="0" i="0" sz="3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rPr b="0" i="0" lang="en-GB" sz="3100" u="none" cap="none" strike="noStrike">
                <a:solidFill>
                  <a:schemeClr val="dk1"/>
                </a:solidFill>
                <a:latin typeface="Calibri"/>
                <a:ea typeface="Calibri"/>
                <a:cs typeface="Calibri"/>
                <a:sym typeface="Calibri"/>
              </a:rPr>
              <a:t>All: Pray for us</a:t>
            </a:r>
            <a:endParaRPr b="0" i="0" sz="3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t/>
            </a:r>
            <a:endParaRPr b="0" i="0" sz="3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t/>
            </a:r>
            <a:endParaRPr b="0" i="0" sz="3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t/>
            </a:r>
            <a:endParaRPr b="1" i="0" sz="3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t/>
            </a:r>
            <a:endParaRPr b="1" i="0" sz="3600" u="none" cap="none" strike="noStrike">
              <a:solidFill>
                <a:schemeClr val="dk1"/>
              </a:solidFill>
              <a:latin typeface="Calibri"/>
              <a:ea typeface="Calibri"/>
              <a:cs typeface="Calibri"/>
              <a:sym typeface="Calibri"/>
            </a:endParaRPr>
          </a:p>
        </p:txBody>
      </p:sp>
      <p:pic>
        <p:nvPicPr>
          <p:cNvPr descr="A person writing on a piece of paper&#10;&#10;Description automatically generated" id="304" name="Google Shape;304;g3236eedd9d2_0_181"/>
          <p:cNvPicPr preferRelativeResize="0"/>
          <p:nvPr/>
        </p:nvPicPr>
        <p:blipFill>
          <a:blip r:embed="rId3">
            <a:alphaModFix/>
          </a:blip>
          <a:stretch>
            <a:fillRect/>
          </a:stretch>
        </p:blipFill>
        <p:spPr>
          <a:xfrm>
            <a:off x="152375" y="943716"/>
            <a:ext cx="2293450" cy="2259460"/>
          </a:xfrm>
          <a:prstGeom prst="rect">
            <a:avLst/>
          </a:prstGeom>
          <a:noFill/>
          <a:ln cap="flat" cmpd="sng" w="63500">
            <a:solidFill>
              <a:srgbClr val="333333"/>
            </a:solidFill>
            <a:prstDash val="solid"/>
            <a:miter lim="8000"/>
            <a:headEnd len="sm" w="sm" type="none"/>
            <a:tailEnd len="sm" w="sm" type="none"/>
          </a:ln>
        </p:spPr>
      </p:pic>
      <p:pic>
        <p:nvPicPr>
          <p:cNvPr id="305" name="Google Shape;305;g3236eedd9d2_0_181"/>
          <p:cNvPicPr preferRelativeResize="0"/>
          <p:nvPr/>
        </p:nvPicPr>
        <p:blipFill>
          <a:blip r:embed="rId4">
            <a:alphaModFix/>
          </a:blip>
          <a:stretch>
            <a:fillRect/>
          </a:stretch>
        </p:blipFill>
        <p:spPr>
          <a:xfrm>
            <a:off x="6496275" y="631825"/>
            <a:ext cx="2474474" cy="3241561"/>
          </a:xfrm>
          <a:prstGeom prst="rect">
            <a:avLst/>
          </a:prstGeom>
          <a:noFill/>
          <a:ln>
            <a:noFill/>
          </a:ln>
        </p:spPr>
      </p:pic>
      <p:pic>
        <p:nvPicPr>
          <p:cNvPr descr="A person riding a horse with a stick&#10;&#10;Description automatically generated" id="306" name="Google Shape;306;g3236eedd9d2_0_181"/>
          <p:cNvPicPr preferRelativeResize="0"/>
          <p:nvPr/>
        </p:nvPicPr>
        <p:blipFill rotWithShape="1">
          <a:blip r:embed="rId5">
            <a:alphaModFix/>
          </a:blip>
          <a:srcRect b="0" l="10651" r="3237" t="0"/>
          <a:stretch/>
        </p:blipFill>
        <p:spPr>
          <a:xfrm>
            <a:off x="298300" y="3873375"/>
            <a:ext cx="2293450" cy="1997018"/>
          </a:xfrm>
          <a:prstGeom prst="rect">
            <a:avLst/>
          </a:prstGeom>
          <a:noFill/>
          <a:ln cap="flat" cmpd="sng" w="63500">
            <a:solidFill>
              <a:srgbClr val="333333"/>
            </a:solidFill>
            <a:prstDash val="solid"/>
            <a:miter lim="8000"/>
            <a:headEnd len="sm" w="sm" type="none"/>
            <a:tailEnd len="sm" w="sm" type="none"/>
          </a:ln>
        </p:spPr>
      </p:pic>
      <p:pic>
        <p:nvPicPr>
          <p:cNvPr descr="A painting of a person holding a book&#10;&#10;Description automatically generated" id="307" name="Google Shape;307;g3236eedd9d2_0_181"/>
          <p:cNvPicPr preferRelativeResize="0"/>
          <p:nvPr/>
        </p:nvPicPr>
        <p:blipFill rotWithShape="1">
          <a:blip r:embed="rId6">
            <a:alphaModFix/>
          </a:blip>
          <a:srcRect b="27624" l="6634" r="7654" t="10117"/>
          <a:stretch/>
        </p:blipFill>
        <p:spPr>
          <a:xfrm>
            <a:off x="6496275" y="4238475"/>
            <a:ext cx="2474475" cy="2151014"/>
          </a:xfrm>
          <a:prstGeom prst="rect">
            <a:avLst/>
          </a:prstGeom>
          <a:noFill/>
          <a:ln cap="flat" cmpd="sng" w="63500">
            <a:solidFill>
              <a:srgbClr val="333333"/>
            </a:solidFill>
            <a:prstDash val="solid"/>
            <a:miter lim="8000"/>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10"/>
          <p:cNvSpPr txBox="1"/>
          <p:nvPr>
            <p:ph type="title"/>
          </p:nvPr>
        </p:nvSpPr>
        <p:spPr>
          <a:xfrm>
            <a:off x="457200" y="58713"/>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400"/>
              <a:buFont typeface="Calibri"/>
              <a:buNone/>
            </a:pPr>
            <a:r>
              <a:rPr lang="en-GB"/>
              <a:t>We Go Forth</a:t>
            </a:r>
            <a:endParaRPr/>
          </a:p>
        </p:txBody>
      </p:sp>
      <p:pic>
        <p:nvPicPr>
          <p:cNvPr id="313" name="Google Shape;313;p10"/>
          <p:cNvPicPr preferRelativeResize="0"/>
          <p:nvPr>
            <p:ph idx="1" type="body"/>
          </p:nvPr>
        </p:nvPicPr>
        <p:blipFill rotWithShape="1">
          <a:blip r:embed="rId3">
            <a:alphaModFix/>
          </a:blip>
          <a:srcRect b="0" l="0" r="0" t="0"/>
          <a:stretch/>
        </p:blipFill>
        <p:spPr>
          <a:xfrm>
            <a:off x="687850" y="992000"/>
            <a:ext cx="8182500" cy="5761200"/>
          </a:xfrm>
          <a:prstGeom prst="rect">
            <a:avLst/>
          </a:prstGeom>
          <a:noFill/>
          <a:ln>
            <a:noFill/>
          </a:ln>
        </p:spPr>
      </p:pic>
      <p:pic>
        <p:nvPicPr>
          <p:cNvPr id="314" name="Google Shape;314;p10" title="IMG_4433[1].JPG"/>
          <p:cNvPicPr preferRelativeResize="0"/>
          <p:nvPr/>
        </p:nvPicPr>
        <p:blipFill rotWithShape="1">
          <a:blip r:embed="rId4">
            <a:alphaModFix/>
          </a:blip>
          <a:srcRect b="0" l="0" r="0" t="0"/>
          <a:stretch/>
        </p:blipFill>
        <p:spPr>
          <a:xfrm>
            <a:off x="797500" y="2345000"/>
            <a:ext cx="2272650" cy="1532552"/>
          </a:xfrm>
          <a:prstGeom prst="rect">
            <a:avLst/>
          </a:prstGeom>
          <a:noFill/>
          <a:ln>
            <a:noFill/>
          </a:ln>
        </p:spPr>
      </p:pic>
      <p:pic>
        <p:nvPicPr>
          <p:cNvPr id="315" name="Google Shape;315;p10" title="IMG_4433[1].JPG"/>
          <p:cNvPicPr preferRelativeResize="0"/>
          <p:nvPr/>
        </p:nvPicPr>
        <p:blipFill rotWithShape="1">
          <a:blip r:embed="rId4">
            <a:alphaModFix/>
          </a:blip>
          <a:srcRect b="0" l="0" r="0" t="0"/>
          <a:stretch/>
        </p:blipFill>
        <p:spPr>
          <a:xfrm>
            <a:off x="797500" y="5220650"/>
            <a:ext cx="2272650" cy="153255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g35f9037a3ef_0_18"/>
          <p:cNvSpPr txBox="1"/>
          <p:nvPr>
            <p:ph type="title"/>
          </p:nvPr>
        </p:nvSpPr>
        <p:spPr>
          <a:xfrm>
            <a:off x="371413" y="2480400"/>
            <a:ext cx="8229600" cy="9486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lt1"/>
              </a:buClr>
              <a:buSzPct val="100000"/>
              <a:buFont typeface="Calibri"/>
              <a:buNone/>
            </a:pPr>
            <a:r>
              <a:t/>
            </a:r>
            <a:endParaRPr/>
          </a:p>
          <a:p>
            <a:pPr indent="0" lvl="0" marL="0" rtl="0" algn="ctr">
              <a:lnSpc>
                <a:spcPct val="100000"/>
              </a:lnSpc>
              <a:spcBef>
                <a:spcPts val="0"/>
              </a:spcBef>
              <a:spcAft>
                <a:spcPts val="0"/>
              </a:spcAft>
              <a:buClr>
                <a:schemeClr val="lt1"/>
              </a:buClr>
              <a:buSzPct val="100000"/>
              <a:buFont typeface="Calibri"/>
              <a:buNone/>
            </a:pPr>
            <a:r>
              <a:rPr lang="en-GB"/>
              <a:t>Thank you for coming to the Celebration of the Word. </a:t>
            </a:r>
            <a:endParaRPr/>
          </a:p>
        </p:txBody>
      </p:sp>
      <p:pic>
        <p:nvPicPr>
          <p:cNvPr id="321" name="Google Shape;321;g35f9037a3ef_0_18"/>
          <p:cNvPicPr preferRelativeResize="0"/>
          <p:nvPr/>
        </p:nvPicPr>
        <p:blipFill rotWithShape="1">
          <a:blip r:embed="rId3">
            <a:alphaModFix/>
          </a:blip>
          <a:srcRect b="0" l="0" r="0" t="0"/>
          <a:stretch/>
        </p:blipFill>
        <p:spPr>
          <a:xfrm>
            <a:off x="3367700" y="4297850"/>
            <a:ext cx="2042975" cy="2042975"/>
          </a:xfrm>
          <a:prstGeom prst="rect">
            <a:avLst/>
          </a:prstGeom>
          <a:noFill/>
          <a:ln>
            <a:noFill/>
          </a:ln>
        </p:spPr>
      </p:pic>
      <p:pic>
        <p:nvPicPr>
          <p:cNvPr id="322" name="Google Shape;322;g35f9037a3ef_0_18"/>
          <p:cNvPicPr preferRelativeResize="0"/>
          <p:nvPr/>
        </p:nvPicPr>
        <p:blipFill rotWithShape="1">
          <a:blip r:embed="rId4">
            <a:alphaModFix/>
          </a:blip>
          <a:srcRect b="0" l="0" r="0" t="0"/>
          <a:stretch/>
        </p:blipFill>
        <p:spPr>
          <a:xfrm>
            <a:off x="3273937" y="747625"/>
            <a:ext cx="1975175" cy="19627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6" name="Shape 326"/>
        <p:cNvGrpSpPr/>
        <p:nvPr/>
      </p:nvGrpSpPr>
      <p:grpSpPr>
        <a:xfrm>
          <a:off x="0" y="0"/>
          <a:ext cx="0" cy="0"/>
          <a:chOff x="0" y="0"/>
          <a:chExt cx="0" cy="0"/>
        </a:xfrm>
      </p:grpSpPr>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0" name="Shape 330"/>
        <p:cNvGrpSpPr/>
        <p:nvPr/>
      </p:nvGrpSpPr>
      <p:grpSpPr>
        <a:xfrm>
          <a:off x="0" y="0"/>
          <a:ext cx="0" cy="0"/>
          <a:chOff x="0" y="0"/>
          <a:chExt cx="0" cy="0"/>
        </a:xfrm>
      </p:grpSpPr>
      <p:sp>
        <p:nvSpPr>
          <p:cNvPr id="331" name="Google Shape;331;g39fdeffcdf8_0_72"/>
          <p:cNvSpPr txBox="1"/>
          <p:nvPr>
            <p:ph type="title"/>
          </p:nvPr>
        </p:nvSpPr>
        <p:spPr>
          <a:xfrm>
            <a:off x="130275" y="239000"/>
            <a:ext cx="8520600" cy="1171500"/>
          </a:xfrm>
          <a:prstGeom prst="rect">
            <a:avLst/>
          </a:prstGeom>
        </p:spPr>
        <p:txBody>
          <a:bodyPr anchorCtr="0" anchor="ctr" bIns="45700" lIns="91425" spcFirstLastPara="1" rIns="91425" wrap="square" tIns="45700">
            <a:noAutofit/>
          </a:bodyPr>
          <a:lstStyle/>
          <a:p>
            <a:pPr indent="0" lvl="0" marL="0" rtl="0" algn="ctr">
              <a:lnSpc>
                <a:spcPct val="115000"/>
              </a:lnSpc>
              <a:spcBef>
                <a:spcPts val="1200"/>
              </a:spcBef>
              <a:spcAft>
                <a:spcPts val="1200"/>
              </a:spcAft>
              <a:buClr>
                <a:schemeClr val="dk1"/>
              </a:buClr>
              <a:buSzPts val="1100"/>
              <a:buFont typeface="Arial"/>
              <a:buNone/>
            </a:pPr>
            <a:r>
              <a:rPr b="1" lang="en-GB" sz="3300">
                <a:solidFill>
                  <a:schemeClr val="accent6"/>
                </a:solidFill>
                <a:latin typeface="Afacad Flux"/>
                <a:ea typeface="Afacad Flux"/>
                <a:cs typeface="Afacad Flux"/>
                <a:sym typeface="Afacad Flux"/>
              </a:rPr>
              <a:t>All Souls’ Day Prayer</a:t>
            </a:r>
            <a:endParaRPr b="1" sz="5000">
              <a:solidFill>
                <a:schemeClr val="accent6"/>
              </a:solidFill>
              <a:latin typeface="Afacad Flux"/>
              <a:ea typeface="Afacad Flux"/>
              <a:cs typeface="Afacad Flux"/>
              <a:sym typeface="Afacad Flux"/>
            </a:endParaRPr>
          </a:p>
        </p:txBody>
      </p:sp>
      <p:sp>
        <p:nvSpPr>
          <p:cNvPr id="332" name="Google Shape;332;g39fdeffcdf8_0_72"/>
          <p:cNvSpPr txBox="1"/>
          <p:nvPr>
            <p:ph idx="1" type="body"/>
          </p:nvPr>
        </p:nvSpPr>
        <p:spPr>
          <a:xfrm>
            <a:off x="65100" y="701800"/>
            <a:ext cx="9013800" cy="6156300"/>
          </a:xfrm>
          <a:prstGeom prst="rect">
            <a:avLst/>
          </a:prstGeom>
        </p:spPr>
        <p:txBody>
          <a:bodyPr anchorCtr="0" anchor="t" bIns="45700" lIns="91425" spcFirstLastPara="1" rIns="91425" wrap="square" tIns="45700">
            <a:normAutofit lnSpcReduction="10000"/>
          </a:bodyPr>
          <a:lstStyle/>
          <a:p>
            <a:pPr indent="0" lvl="0" marL="0" rtl="0" algn="l">
              <a:spcBef>
                <a:spcPts val="1200"/>
              </a:spcBef>
              <a:spcAft>
                <a:spcPts val="0"/>
              </a:spcAft>
              <a:buClr>
                <a:schemeClr val="dk1"/>
              </a:buClr>
              <a:buFont typeface="Arial"/>
              <a:buNone/>
            </a:pPr>
            <a:r>
              <a:t/>
            </a:r>
            <a:endParaRPr b="1" sz="1100">
              <a:solidFill>
                <a:srgbClr val="FFFF00"/>
              </a:solidFill>
            </a:endParaRPr>
          </a:p>
          <a:p>
            <a:pPr indent="0" lvl="0" marL="0" rtl="0" algn="l">
              <a:spcBef>
                <a:spcPts val="1200"/>
              </a:spcBef>
              <a:spcAft>
                <a:spcPts val="0"/>
              </a:spcAft>
              <a:buNone/>
            </a:pPr>
            <a:r>
              <a:rPr lang="en-GB" sz="3238">
                <a:solidFill>
                  <a:srgbClr val="FFFF00"/>
                </a:solidFill>
                <a:latin typeface="Afacad Flux SemiBold"/>
                <a:ea typeface="Afacad Flux SemiBold"/>
                <a:cs typeface="Afacad Flux SemiBold"/>
                <a:sym typeface="Afacad Flux SemiBold"/>
              </a:rPr>
              <a:t>Dear God,</a:t>
            </a:r>
            <a:endParaRPr sz="3238">
              <a:solidFill>
                <a:srgbClr val="FFFF00"/>
              </a:solidFill>
              <a:latin typeface="Afacad Flux SemiBold"/>
              <a:ea typeface="Afacad Flux SemiBold"/>
              <a:cs typeface="Afacad Flux SemiBold"/>
              <a:sym typeface="Afacad Flux SemiBold"/>
            </a:endParaRPr>
          </a:p>
          <a:p>
            <a:pPr indent="0" lvl="0" marL="0" rtl="0" algn="l">
              <a:spcBef>
                <a:spcPts val="1200"/>
              </a:spcBef>
              <a:spcAft>
                <a:spcPts val="0"/>
              </a:spcAft>
              <a:buNone/>
            </a:pPr>
            <a:r>
              <a:rPr lang="en-GB" sz="3238">
                <a:solidFill>
                  <a:srgbClr val="FFFF00"/>
                </a:solidFill>
                <a:latin typeface="Afacad Flux SemiBold"/>
                <a:ea typeface="Afacad Flux SemiBold"/>
                <a:cs typeface="Afacad Flux SemiBold"/>
                <a:sym typeface="Afacad Flux SemiBold"/>
              </a:rPr>
              <a:t>We remember people who are in heaven with You.</a:t>
            </a:r>
            <a:endParaRPr sz="3238">
              <a:solidFill>
                <a:srgbClr val="FFFF00"/>
              </a:solidFill>
              <a:latin typeface="Afacad Flux SemiBold"/>
              <a:ea typeface="Afacad Flux SemiBold"/>
              <a:cs typeface="Afacad Flux SemiBold"/>
              <a:sym typeface="Afacad Flux SemiBold"/>
            </a:endParaRPr>
          </a:p>
          <a:p>
            <a:pPr indent="0" lvl="0" marL="0" rtl="0" algn="l">
              <a:spcBef>
                <a:spcPts val="1200"/>
              </a:spcBef>
              <a:spcAft>
                <a:spcPts val="0"/>
              </a:spcAft>
              <a:buNone/>
            </a:pPr>
            <a:r>
              <a:rPr lang="en-GB" sz="3238">
                <a:solidFill>
                  <a:srgbClr val="FFFF00"/>
                </a:solidFill>
                <a:latin typeface="Afacad Flux SemiBold"/>
                <a:ea typeface="Afacad Flux SemiBold"/>
                <a:cs typeface="Afacad Flux SemiBold"/>
                <a:sym typeface="Afacad Flux SemiBold"/>
              </a:rPr>
              <a:t>Thank You for loving them </a:t>
            </a:r>
            <a:br>
              <a:rPr lang="en-GB" sz="3238">
                <a:solidFill>
                  <a:srgbClr val="FFFF00"/>
                </a:solidFill>
                <a:latin typeface="Afacad Flux SemiBold"/>
                <a:ea typeface="Afacad Flux SemiBold"/>
                <a:cs typeface="Afacad Flux SemiBold"/>
                <a:sym typeface="Afacad Flux SemiBold"/>
              </a:rPr>
            </a:br>
            <a:r>
              <a:rPr lang="en-GB" sz="3238">
                <a:solidFill>
                  <a:srgbClr val="FFFF00"/>
                </a:solidFill>
                <a:latin typeface="Afacad Flux SemiBold"/>
                <a:ea typeface="Afacad Flux SemiBold"/>
                <a:cs typeface="Afacad Flux SemiBold"/>
                <a:sym typeface="Afacad Flux SemiBold"/>
              </a:rPr>
              <a:t>and loving us too.</a:t>
            </a:r>
            <a:endParaRPr sz="3238">
              <a:solidFill>
                <a:srgbClr val="FFFF00"/>
              </a:solidFill>
              <a:latin typeface="Afacad Flux SemiBold"/>
              <a:ea typeface="Afacad Flux SemiBold"/>
              <a:cs typeface="Afacad Flux SemiBold"/>
              <a:sym typeface="Afacad Flux SemiBold"/>
            </a:endParaRPr>
          </a:p>
          <a:p>
            <a:pPr indent="0" lvl="0" marL="0" rtl="0" algn="l">
              <a:spcBef>
                <a:spcPts val="1200"/>
              </a:spcBef>
              <a:spcAft>
                <a:spcPts val="0"/>
              </a:spcAft>
              <a:buNone/>
            </a:pPr>
            <a:r>
              <a:t/>
            </a:r>
            <a:endParaRPr sz="3238">
              <a:solidFill>
                <a:srgbClr val="FFFF00"/>
              </a:solidFill>
              <a:latin typeface="Afacad Flux SemiBold"/>
              <a:ea typeface="Afacad Flux SemiBold"/>
              <a:cs typeface="Afacad Flux SemiBold"/>
              <a:sym typeface="Afacad Flux SemiBold"/>
            </a:endParaRPr>
          </a:p>
          <a:p>
            <a:pPr indent="0" lvl="0" marL="0" rtl="0" algn="l">
              <a:spcBef>
                <a:spcPts val="1200"/>
              </a:spcBef>
              <a:spcAft>
                <a:spcPts val="0"/>
              </a:spcAft>
              <a:buNone/>
            </a:pPr>
            <a:r>
              <a:t/>
            </a:r>
            <a:endParaRPr sz="3238">
              <a:solidFill>
                <a:srgbClr val="FFFF00"/>
              </a:solidFill>
              <a:latin typeface="Afacad Flux SemiBold"/>
              <a:ea typeface="Afacad Flux SemiBold"/>
              <a:cs typeface="Afacad Flux SemiBold"/>
              <a:sym typeface="Afacad Flux SemiBold"/>
            </a:endParaRPr>
          </a:p>
          <a:p>
            <a:pPr indent="0" lvl="0" marL="0" rtl="0" algn="l">
              <a:spcBef>
                <a:spcPts val="1200"/>
              </a:spcBef>
              <a:spcAft>
                <a:spcPts val="0"/>
              </a:spcAft>
              <a:buNone/>
            </a:pPr>
            <a:r>
              <a:t/>
            </a:r>
            <a:endParaRPr sz="3238">
              <a:solidFill>
                <a:srgbClr val="FFFF00"/>
              </a:solidFill>
              <a:latin typeface="Afacad Flux SemiBold"/>
              <a:ea typeface="Afacad Flux SemiBold"/>
              <a:cs typeface="Afacad Flux SemiBold"/>
              <a:sym typeface="Afacad Flux SemiBold"/>
            </a:endParaRPr>
          </a:p>
          <a:p>
            <a:pPr indent="0" lvl="0" marL="0" rtl="0" algn="l">
              <a:spcBef>
                <a:spcPts val="1200"/>
              </a:spcBef>
              <a:spcAft>
                <a:spcPts val="0"/>
              </a:spcAft>
              <a:buClr>
                <a:schemeClr val="dk1"/>
              </a:buClr>
              <a:buFont typeface="Arial"/>
              <a:buNone/>
            </a:pPr>
            <a:r>
              <a:rPr lang="en-GB" sz="3238">
                <a:solidFill>
                  <a:srgbClr val="FFFF00"/>
                </a:solidFill>
                <a:latin typeface="Afacad Flux SemiBold"/>
                <a:ea typeface="Afacad Flux SemiBold"/>
                <a:cs typeface="Afacad Flux SemiBold"/>
                <a:sym typeface="Afacad Flux SemiBold"/>
              </a:rPr>
              <a:t>Please keep them safe and happy with You forever.</a:t>
            </a:r>
            <a:br>
              <a:rPr lang="en-GB" sz="3238">
                <a:solidFill>
                  <a:srgbClr val="FFFF00"/>
                </a:solidFill>
                <a:latin typeface="Afacad Flux SemiBold"/>
                <a:ea typeface="Afacad Flux SemiBold"/>
                <a:cs typeface="Afacad Flux SemiBold"/>
                <a:sym typeface="Afacad Flux SemiBold"/>
              </a:rPr>
            </a:br>
            <a:r>
              <a:rPr lang="en-GB" sz="3238">
                <a:solidFill>
                  <a:srgbClr val="FFFF00"/>
                </a:solidFill>
                <a:latin typeface="Afacad Flux SemiBold"/>
                <a:ea typeface="Afacad Flux SemiBold"/>
                <a:cs typeface="Afacad Flux SemiBold"/>
                <a:sym typeface="Afacad Flux SemiBold"/>
              </a:rPr>
              <a:t> Amen.</a:t>
            </a:r>
            <a:endParaRPr sz="3238">
              <a:solidFill>
                <a:srgbClr val="FFFF00"/>
              </a:solidFill>
              <a:latin typeface="Afacad Flux SemiBold"/>
              <a:ea typeface="Afacad Flux SemiBold"/>
              <a:cs typeface="Afacad Flux SemiBold"/>
              <a:sym typeface="Afacad Flux SemiBold"/>
            </a:endParaRPr>
          </a:p>
          <a:p>
            <a:pPr indent="0" lvl="0" marL="0" rtl="0" algn="l">
              <a:spcBef>
                <a:spcPts val="640"/>
              </a:spcBef>
              <a:spcAft>
                <a:spcPts val="0"/>
              </a:spcAft>
              <a:buNone/>
            </a:pPr>
            <a:r>
              <a:t/>
            </a:r>
            <a:endParaRPr>
              <a:solidFill>
                <a:srgbClr val="FFFF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id="182" name="Google Shape;182;g295c50b3250_0_0"/>
          <p:cNvPicPr preferRelativeResize="0"/>
          <p:nvPr/>
        </p:nvPicPr>
        <p:blipFill rotWithShape="1">
          <a:blip r:embed="rId3">
            <a:alphaModFix/>
          </a:blip>
          <a:srcRect b="0" l="0" r="0" t="0"/>
          <a:stretch/>
        </p:blipFill>
        <p:spPr>
          <a:xfrm>
            <a:off x="3824200" y="2101475"/>
            <a:ext cx="2373701" cy="2373701"/>
          </a:xfrm>
          <a:prstGeom prst="rect">
            <a:avLst/>
          </a:prstGeom>
          <a:noFill/>
          <a:ln>
            <a:noFill/>
          </a:ln>
        </p:spPr>
      </p:pic>
      <p:pic>
        <p:nvPicPr>
          <p:cNvPr id="183" name="Google Shape;183;g295c50b3250_0_0"/>
          <p:cNvPicPr preferRelativeResize="0"/>
          <p:nvPr/>
        </p:nvPicPr>
        <p:blipFill rotWithShape="1">
          <a:blip r:embed="rId4">
            <a:alphaModFix/>
          </a:blip>
          <a:srcRect b="0" l="0" r="0" t="0"/>
          <a:stretch/>
        </p:blipFill>
        <p:spPr>
          <a:xfrm>
            <a:off x="2138688" y="52850"/>
            <a:ext cx="5003700" cy="1058550"/>
          </a:xfrm>
          <a:prstGeom prst="rect">
            <a:avLst/>
          </a:prstGeom>
          <a:noFill/>
          <a:ln>
            <a:noFill/>
          </a:ln>
        </p:spPr>
      </p:pic>
      <p:sp>
        <p:nvSpPr>
          <p:cNvPr id="184" name="Google Shape;184;g295c50b3250_0_0"/>
          <p:cNvSpPr/>
          <p:nvPr/>
        </p:nvSpPr>
        <p:spPr>
          <a:xfrm>
            <a:off x="718000" y="5781425"/>
            <a:ext cx="7845101" cy="910950"/>
          </a:xfrm>
          <a:prstGeom prst="rect">
            <a:avLst/>
          </a:prstGeom>
        </p:spPr>
        <p:txBody>
          <a:bodyPr>
            <a:prstTxWarp prst="textPlain"/>
          </a:bodyPr>
          <a:lstStyle/>
          <a:p>
            <a:pPr lvl="0" algn="ctr"/>
            <a:r>
              <a:rPr b="1" i="0">
                <a:ln cap="flat" cmpd="sng" w="9525">
                  <a:solidFill>
                    <a:srgbClr val="ED7D31"/>
                  </a:solidFill>
                  <a:prstDash val="solid"/>
                  <a:round/>
                  <a:headEnd len="sm" w="sm" type="none"/>
                  <a:tailEnd len="sm" w="sm" type="none"/>
                </a:ln>
                <a:solidFill>
                  <a:srgbClr val="FF0000"/>
                </a:solidFill>
                <a:latin typeface="Calibri"/>
              </a:rPr>
              <a:t>Through Christ We Learn</a:t>
            </a:r>
          </a:p>
        </p:txBody>
      </p:sp>
      <p:pic>
        <p:nvPicPr>
          <p:cNvPr id="185" name="Google Shape;185;g295c50b3250_0_0"/>
          <p:cNvPicPr preferRelativeResize="0"/>
          <p:nvPr/>
        </p:nvPicPr>
        <p:blipFill rotWithShape="1">
          <a:blip r:embed="rId5">
            <a:alphaModFix/>
          </a:blip>
          <a:srcRect b="24418" l="0" r="0" t="0"/>
          <a:stretch/>
        </p:blipFill>
        <p:spPr>
          <a:xfrm>
            <a:off x="2762675" y="1176426"/>
            <a:ext cx="3903726" cy="4425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g295c50b3250_0_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rPr lang="en-GB"/>
              <a:t>St Edmund’s School Prayer</a:t>
            </a:r>
            <a:endParaRPr/>
          </a:p>
        </p:txBody>
      </p:sp>
      <p:pic>
        <p:nvPicPr>
          <p:cNvPr id="192" name="Google Shape;192;g295c50b3250_0_7"/>
          <p:cNvPicPr preferRelativeResize="0"/>
          <p:nvPr/>
        </p:nvPicPr>
        <p:blipFill rotWithShape="1">
          <a:blip r:embed="rId3">
            <a:alphaModFix/>
          </a:blip>
          <a:srcRect b="0" l="0" r="0" t="0"/>
          <a:stretch/>
        </p:blipFill>
        <p:spPr>
          <a:xfrm>
            <a:off x="771100" y="1417652"/>
            <a:ext cx="7418649" cy="52341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g2fc611f3834_0_18"/>
          <p:cNvPicPr preferRelativeResize="0"/>
          <p:nvPr/>
        </p:nvPicPr>
        <p:blipFill rotWithShape="1">
          <a:blip r:embed="rId3">
            <a:alphaModFix/>
          </a:blip>
          <a:srcRect b="12405" l="-1083" r="15766" t="14059"/>
          <a:stretch/>
        </p:blipFill>
        <p:spPr>
          <a:xfrm>
            <a:off x="1808950" y="652700"/>
            <a:ext cx="5372999" cy="3474050"/>
          </a:xfrm>
          <a:prstGeom prst="rect">
            <a:avLst/>
          </a:prstGeom>
          <a:noFill/>
          <a:ln>
            <a:noFill/>
          </a:ln>
        </p:spPr>
      </p:pic>
      <p:sp>
        <p:nvSpPr>
          <p:cNvPr id="198" name="Google Shape;198;g2fc611f3834_0_18"/>
          <p:cNvSpPr txBox="1"/>
          <p:nvPr/>
        </p:nvSpPr>
        <p:spPr>
          <a:xfrm>
            <a:off x="2761500" y="83300"/>
            <a:ext cx="36210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n-GB" sz="2500" u="none" cap="none" strike="noStrike">
                <a:solidFill>
                  <a:srgbClr val="FF9900"/>
                </a:solidFill>
                <a:latin typeface="Calibri"/>
                <a:ea typeface="Calibri"/>
                <a:cs typeface="Calibri"/>
                <a:sym typeface="Calibri"/>
              </a:rPr>
              <a:t>Please repeat after me</a:t>
            </a:r>
            <a:endParaRPr b="1" i="0" sz="2500" u="none" cap="none" strike="noStrike">
              <a:solidFill>
                <a:srgbClr val="FF9900"/>
              </a:solidFill>
              <a:latin typeface="Calibri"/>
              <a:ea typeface="Calibri"/>
              <a:cs typeface="Calibri"/>
              <a:sym typeface="Calibri"/>
            </a:endParaRPr>
          </a:p>
        </p:txBody>
      </p:sp>
      <p:sp>
        <p:nvSpPr>
          <p:cNvPr id="199" name="Google Shape;199;g2fc611f3834_0_18"/>
          <p:cNvSpPr txBox="1"/>
          <p:nvPr/>
        </p:nvSpPr>
        <p:spPr>
          <a:xfrm>
            <a:off x="199025" y="2359925"/>
            <a:ext cx="1478400" cy="36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0" lang="en-GB" sz="2600" u="none" cap="none" strike="noStrike">
                <a:solidFill>
                  <a:schemeClr val="lt1"/>
                </a:solidFill>
                <a:latin typeface="Calibri"/>
                <a:ea typeface="Calibri"/>
                <a:cs typeface="Calibri"/>
                <a:sym typeface="Calibri"/>
              </a:rPr>
              <a:t>1. Light</a:t>
            </a:r>
            <a:endParaRPr b="0" i="0" sz="2600" u="none" cap="none" strike="noStrike">
              <a:solidFill>
                <a:schemeClr val="lt1"/>
              </a:solidFill>
              <a:latin typeface="Calibri"/>
              <a:ea typeface="Calibri"/>
              <a:cs typeface="Calibri"/>
              <a:sym typeface="Calibri"/>
            </a:endParaRPr>
          </a:p>
        </p:txBody>
      </p:sp>
      <p:sp>
        <p:nvSpPr>
          <p:cNvPr id="200" name="Google Shape;200;g2fc611f3834_0_18"/>
          <p:cNvSpPr txBox="1"/>
          <p:nvPr/>
        </p:nvSpPr>
        <p:spPr>
          <a:xfrm>
            <a:off x="279500" y="5087475"/>
            <a:ext cx="1478400" cy="36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0" lang="en-GB" sz="2600" u="none" cap="none" strike="noStrike">
                <a:solidFill>
                  <a:schemeClr val="lt1"/>
                </a:solidFill>
                <a:latin typeface="Calibri"/>
                <a:ea typeface="Calibri"/>
                <a:cs typeface="Calibri"/>
                <a:sym typeface="Calibri"/>
              </a:rPr>
              <a:t>2. Love</a:t>
            </a:r>
            <a:endParaRPr b="0" i="0" sz="2600" u="none" cap="none" strike="noStrike">
              <a:solidFill>
                <a:schemeClr val="lt1"/>
              </a:solidFill>
              <a:latin typeface="Calibri"/>
              <a:ea typeface="Calibri"/>
              <a:cs typeface="Calibri"/>
              <a:sym typeface="Calibri"/>
            </a:endParaRPr>
          </a:p>
        </p:txBody>
      </p:sp>
      <p:sp>
        <p:nvSpPr>
          <p:cNvPr id="201" name="Google Shape;201;g2fc611f3834_0_18"/>
          <p:cNvSpPr txBox="1"/>
          <p:nvPr/>
        </p:nvSpPr>
        <p:spPr>
          <a:xfrm>
            <a:off x="2516300" y="6261475"/>
            <a:ext cx="1723500" cy="36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0" lang="en-GB" sz="2600" u="none" cap="none" strike="noStrike">
                <a:solidFill>
                  <a:schemeClr val="lt1"/>
                </a:solidFill>
                <a:latin typeface="Calibri"/>
                <a:ea typeface="Calibri"/>
                <a:cs typeface="Calibri"/>
                <a:sym typeface="Calibri"/>
              </a:rPr>
              <a:t>3. Power</a:t>
            </a:r>
            <a:endParaRPr b="0" i="0" sz="2600" u="none" cap="none" strike="noStrike">
              <a:solidFill>
                <a:schemeClr val="lt1"/>
              </a:solidFill>
              <a:latin typeface="Calibri"/>
              <a:ea typeface="Calibri"/>
              <a:cs typeface="Calibri"/>
              <a:sym typeface="Calibri"/>
            </a:endParaRPr>
          </a:p>
        </p:txBody>
      </p:sp>
      <p:sp>
        <p:nvSpPr>
          <p:cNvPr id="202" name="Google Shape;202;g2fc611f3834_0_18"/>
          <p:cNvSpPr txBox="1"/>
          <p:nvPr/>
        </p:nvSpPr>
        <p:spPr>
          <a:xfrm>
            <a:off x="4872000" y="6328375"/>
            <a:ext cx="2229900" cy="36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0" lang="en-GB" sz="2600" u="none" cap="none" strike="noStrike">
                <a:solidFill>
                  <a:schemeClr val="lt1"/>
                </a:solidFill>
                <a:latin typeface="Calibri"/>
                <a:ea typeface="Calibri"/>
                <a:cs typeface="Calibri"/>
                <a:sym typeface="Calibri"/>
              </a:rPr>
              <a:t>4. Presence</a:t>
            </a:r>
            <a:endParaRPr b="0" i="0" sz="2600" u="none" cap="none" strike="noStrike">
              <a:solidFill>
                <a:schemeClr val="lt1"/>
              </a:solidFill>
              <a:latin typeface="Calibri"/>
              <a:ea typeface="Calibri"/>
              <a:cs typeface="Calibri"/>
              <a:sym typeface="Calibri"/>
            </a:endParaRPr>
          </a:p>
        </p:txBody>
      </p:sp>
      <p:sp>
        <p:nvSpPr>
          <p:cNvPr id="203" name="Google Shape;203;g2fc611f3834_0_18"/>
          <p:cNvSpPr txBox="1"/>
          <p:nvPr/>
        </p:nvSpPr>
        <p:spPr>
          <a:xfrm>
            <a:off x="6822675" y="5228425"/>
            <a:ext cx="2371200" cy="56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rPr b="0" i="0" lang="en-GB" sz="2300" u="none" cap="none" strike="noStrike">
                <a:solidFill>
                  <a:schemeClr val="lt1"/>
                </a:solidFill>
                <a:latin typeface="Calibri"/>
                <a:ea typeface="Calibri"/>
                <a:cs typeface="Calibri"/>
                <a:sym typeface="Calibri"/>
              </a:rPr>
              <a:t>5. Wherever I am.</a:t>
            </a:r>
            <a:endParaRPr b="0" i="0" sz="2300" u="none" cap="none" strike="noStrike">
              <a:solidFill>
                <a:schemeClr val="lt1"/>
              </a:solidFill>
              <a:latin typeface="Calibri"/>
              <a:ea typeface="Calibri"/>
              <a:cs typeface="Calibri"/>
              <a:sym typeface="Calibri"/>
            </a:endParaRPr>
          </a:p>
        </p:txBody>
      </p:sp>
      <p:pic>
        <p:nvPicPr>
          <p:cNvPr id="204" name="Google Shape;204;g2fc611f3834_0_18" title="IMG_5805[1].JPG"/>
          <p:cNvPicPr preferRelativeResize="0"/>
          <p:nvPr/>
        </p:nvPicPr>
        <p:blipFill rotWithShape="1">
          <a:blip r:embed="rId4">
            <a:alphaModFix/>
          </a:blip>
          <a:srcRect b="0" l="0" r="0" t="13666"/>
          <a:stretch/>
        </p:blipFill>
        <p:spPr>
          <a:xfrm>
            <a:off x="112365" y="558200"/>
            <a:ext cx="1651726" cy="1901399"/>
          </a:xfrm>
          <a:prstGeom prst="rect">
            <a:avLst/>
          </a:prstGeom>
          <a:noFill/>
          <a:ln>
            <a:noFill/>
          </a:ln>
        </p:spPr>
      </p:pic>
      <p:pic>
        <p:nvPicPr>
          <p:cNvPr id="205" name="Google Shape;205;g2fc611f3834_0_18" title="IMG_5807[1].JPG"/>
          <p:cNvPicPr preferRelativeResize="0"/>
          <p:nvPr/>
        </p:nvPicPr>
        <p:blipFill rotWithShape="1">
          <a:blip r:embed="rId5">
            <a:alphaModFix/>
          </a:blip>
          <a:srcRect b="0" l="0" r="0" t="14536"/>
          <a:stretch/>
        </p:blipFill>
        <p:spPr>
          <a:xfrm>
            <a:off x="100225" y="3281216"/>
            <a:ext cx="1651726" cy="1882209"/>
          </a:xfrm>
          <a:prstGeom prst="rect">
            <a:avLst/>
          </a:prstGeom>
          <a:noFill/>
          <a:ln>
            <a:noFill/>
          </a:ln>
        </p:spPr>
      </p:pic>
      <p:pic>
        <p:nvPicPr>
          <p:cNvPr id="206" name="Google Shape;206;g2fc611f3834_0_18" title="IMG_5808[1].JPG"/>
          <p:cNvPicPr preferRelativeResize="0"/>
          <p:nvPr/>
        </p:nvPicPr>
        <p:blipFill rotWithShape="1">
          <a:blip r:embed="rId6">
            <a:alphaModFix/>
          </a:blip>
          <a:srcRect b="0" l="0" r="0" t="18752"/>
          <a:stretch/>
        </p:blipFill>
        <p:spPr>
          <a:xfrm>
            <a:off x="2368725" y="4341275"/>
            <a:ext cx="1871075" cy="2026977"/>
          </a:xfrm>
          <a:prstGeom prst="rect">
            <a:avLst/>
          </a:prstGeom>
          <a:noFill/>
          <a:ln>
            <a:noFill/>
          </a:ln>
        </p:spPr>
      </p:pic>
      <p:pic>
        <p:nvPicPr>
          <p:cNvPr id="207" name="Google Shape;207;g2fc611f3834_0_18" title="IMG_5810[1].JPG"/>
          <p:cNvPicPr preferRelativeResize="0"/>
          <p:nvPr/>
        </p:nvPicPr>
        <p:blipFill rotWithShape="1">
          <a:blip r:embed="rId7">
            <a:alphaModFix/>
          </a:blip>
          <a:srcRect b="0" l="0" r="10817" t="15697"/>
          <a:stretch/>
        </p:blipFill>
        <p:spPr>
          <a:xfrm>
            <a:off x="4828450" y="4326259"/>
            <a:ext cx="1651726" cy="2081869"/>
          </a:xfrm>
          <a:prstGeom prst="rect">
            <a:avLst/>
          </a:prstGeom>
          <a:noFill/>
          <a:ln>
            <a:noFill/>
          </a:ln>
        </p:spPr>
      </p:pic>
      <p:pic>
        <p:nvPicPr>
          <p:cNvPr id="208" name="Google Shape;208;g2fc611f3834_0_18" title="IMG_5811[1].JPG"/>
          <p:cNvPicPr preferRelativeResize="0"/>
          <p:nvPr/>
        </p:nvPicPr>
        <p:blipFill rotWithShape="1">
          <a:blip r:embed="rId8">
            <a:alphaModFix/>
          </a:blip>
          <a:srcRect b="0" l="0" r="0" t="17067"/>
          <a:stretch/>
        </p:blipFill>
        <p:spPr>
          <a:xfrm>
            <a:off x="7112388" y="3281225"/>
            <a:ext cx="1791763" cy="1981348"/>
          </a:xfrm>
          <a:prstGeom prst="rect">
            <a:avLst/>
          </a:prstGeom>
          <a:noFill/>
          <a:ln>
            <a:noFill/>
          </a:ln>
        </p:spPr>
      </p:pic>
      <p:pic>
        <p:nvPicPr>
          <p:cNvPr id="209" name="Google Shape;209;g2fc611f3834_0_18" title="IMG_5812[1].JPG"/>
          <p:cNvPicPr preferRelativeResize="0"/>
          <p:nvPr/>
        </p:nvPicPr>
        <p:blipFill rotWithShape="1">
          <a:blip r:embed="rId9">
            <a:alphaModFix/>
          </a:blip>
          <a:srcRect b="11689" l="12454" r="17886" t="20928"/>
          <a:stretch/>
        </p:blipFill>
        <p:spPr>
          <a:xfrm>
            <a:off x="7313475" y="229650"/>
            <a:ext cx="1651726" cy="2130273"/>
          </a:xfrm>
          <a:prstGeom prst="rect">
            <a:avLst/>
          </a:prstGeom>
          <a:noFill/>
          <a:ln>
            <a:noFill/>
          </a:ln>
        </p:spPr>
      </p:pic>
      <p:sp>
        <p:nvSpPr>
          <p:cNvPr id="210" name="Google Shape;210;g2fc611f3834_0_18"/>
          <p:cNvSpPr txBox="1"/>
          <p:nvPr/>
        </p:nvSpPr>
        <p:spPr>
          <a:xfrm>
            <a:off x="7652875" y="2359925"/>
            <a:ext cx="2371200" cy="56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rPr b="0" i="0" lang="en-GB" sz="2300" u="none" cap="none" strike="noStrike">
                <a:solidFill>
                  <a:schemeClr val="lt1"/>
                </a:solidFill>
                <a:latin typeface="Calibri"/>
                <a:ea typeface="Calibri"/>
                <a:cs typeface="Calibri"/>
                <a:sym typeface="Calibri"/>
              </a:rPr>
              <a:t>6. Amen</a:t>
            </a:r>
            <a:endParaRPr b="0" i="0" sz="2300" u="none" cap="none" strike="noStrike">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g3170948f751_0_7"/>
          <p:cNvPicPr preferRelativeResize="0"/>
          <p:nvPr/>
        </p:nvPicPr>
        <p:blipFill rotWithShape="1">
          <a:blip r:embed="rId3">
            <a:alphaModFix/>
          </a:blip>
          <a:srcRect b="11276" l="0" r="0" t="0"/>
          <a:stretch/>
        </p:blipFill>
        <p:spPr>
          <a:xfrm>
            <a:off x="2019050" y="424350"/>
            <a:ext cx="5617175" cy="3208550"/>
          </a:xfrm>
          <a:prstGeom prst="rect">
            <a:avLst/>
          </a:prstGeom>
          <a:noFill/>
          <a:ln>
            <a:noFill/>
          </a:ln>
        </p:spPr>
      </p:pic>
      <p:sp>
        <p:nvSpPr>
          <p:cNvPr id="217" name="Google Shape;217;g3170948f751_0_7"/>
          <p:cNvSpPr/>
          <p:nvPr/>
        </p:nvSpPr>
        <p:spPr>
          <a:xfrm>
            <a:off x="309000" y="3828525"/>
            <a:ext cx="7327200" cy="2835000"/>
          </a:xfrm>
          <a:prstGeom prst="roundRect">
            <a:avLst>
              <a:gd fmla="val 16667" name="adj"/>
            </a:avLst>
          </a:prstGeom>
          <a:solidFill>
            <a:srgbClr val="93C47D"/>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rgbClr val="FFFFFF"/>
              </a:solidFill>
              <a:latin typeface="Calibri"/>
              <a:ea typeface="Calibri"/>
              <a:cs typeface="Calibri"/>
              <a:sym typeface="Calibri"/>
            </a:endParaRPr>
          </a:p>
        </p:txBody>
      </p:sp>
      <p:pic>
        <p:nvPicPr>
          <p:cNvPr id="218" name="Google Shape;218;g3170948f751_0_7"/>
          <p:cNvPicPr preferRelativeResize="0"/>
          <p:nvPr/>
        </p:nvPicPr>
        <p:blipFill rotWithShape="1">
          <a:blip r:embed="rId4">
            <a:alphaModFix/>
          </a:blip>
          <a:srcRect b="0" l="0" r="0" t="0"/>
          <a:stretch/>
        </p:blipFill>
        <p:spPr>
          <a:xfrm>
            <a:off x="7786201" y="4473425"/>
            <a:ext cx="1017325" cy="1345050"/>
          </a:xfrm>
          <a:prstGeom prst="rect">
            <a:avLst/>
          </a:prstGeom>
          <a:noFill/>
          <a:ln>
            <a:noFill/>
          </a:ln>
        </p:spPr>
      </p:pic>
      <p:sp>
        <p:nvSpPr>
          <p:cNvPr id="219" name="Google Shape;219;g3170948f751_0_7"/>
          <p:cNvSpPr txBox="1"/>
          <p:nvPr/>
        </p:nvSpPr>
        <p:spPr>
          <a:xfrm>
            <a:off x="309000" y="3953600"/>
            <a:ext cx="7223100" cy="2626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rPr b="0" i="0" lang="en-GB" sz="3200" u="none" cap="none" strike="noStrike">
                <a:solidFill>
                  <a:schemeClr val="dk1"/>
                </a:solidFill>
                <a:latin typeface="Calibri"/>
                <a:ea typeface="Calibri"/>
                <a:cs typeface="Calibri"/>
                <a:sym typeface="Calibri"/>
              </a:rPr>
              <a:t>The Lord be with you. </a:t>
            </a:r>
            <a:endParaRPr b="0"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200"/>
              <a:buFont typeface="Arial"/>
              <a:buNone/>
            </a:pPr>
            <a:r>
              <a:rPr b="1" i="0" lang="en-GB" sz="3200" u="none" cap="none" strike="noStrike">
                <a:solidFill>
                  <a:schemeClr val="dk1"/>
                </a:solidFill>
                <a:latin typeface="Calibri"/>
                <a:ea typeface="Calibri"/>
                <a:cs typeface="Calibri"/>
                <a:sym typeface="Calibri"/>
              </a:rPr>
              <a:t>All: And with your spirit. </a:t>
            </a:r>
            <a:endParaRPr b="1"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200"/>
              <a:buFont typeface="Arial"/>
              <a:buNone/>
            </a:pPr>
            <a:r>
              <a:rPr b="0" i="0" lang="en-GB" sz="3200" u="none" cap="none" strike="noStrike">
                <a:solidFill>
                  <a:schemeClr val="dk1"/>
                </a:solidFill>
                <a:latin typeface="Calibri"/>
                <a:ea typeface="Calibri"/>
                <a:cs typeface="Calibri"/>
                <a:sym typeface="Calibri"/>
              </a:rPr>
              <a:t>A reading from the Holy Gospel according to </a:t>
            </a:r>
            <a:r>
              <a:rPr b="1" i="1" lang="en-GB" sz="3200">
                <a:solidFill>
                  <a:schemeClr val="dk1"/>
                </a:solidFill>
                <a:latin typeface="Calibri"/>
                <a:ea typeface="Calibri"/>
                <a:cs typeface="Calibri"/>
                <a:sym typeface="Calibri"/>
              </a:rPr>
              <a:t>Matthew</a:t>
            </a:r>
            <a:r>
              <a:rPr b="0" i="0" lang="en-GB" sz="3200" u="none" cap="none" strike="noStrike">
                <a:solidFill>
                  <a:schemeClr val="dk1"/>
                </a:solidFill>
                <a:latin typeface="Calibri"/>
                <a:ea typeface="Calibri"/>
                <a:cs typeface="Calibri"/>
                <a:sym typeface="Calibri"/>
              </a:rPr>
              <a:t>.</a:t>
            </a:r>
            <a:endParaRPr b="0"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200"/>
              <a:buFont typeface="Arial"/>
              <a:buNone/>
            </a:pPr>
            <a:r>
              <a:rPr b="1" i="0" lang="en-GB" sz="3200" u="none" cap="none" strike="noStrike">
                <a:solidFill>
                  <a:schemeClr val="dk1"/>
                </a:solidFill>
                <a:latin typeface="Calibri"/>
                <a:ea typeface="Calibri"/>
                <a:cs typeface="Calibri"/>
                <a:sym typeface="Calibri"/>
              </a:rPr>
              <a:t>All: Glory to You, Oh Lord. </a:t>
            </a:r>
            <a:endParaRPr b="1"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sp>
        <p:nvSpPr>
          <p:cNvPr id="220" name="Google Shape;220;g3170948f751_0_7"/>
          <p:cNvSpPr/>
          <p:nvPr/>
        </p:nvSpPr>
        <p:spPr>
          <a:xfrm>
            <a:off x="4924525" y="5516975"/>
            <a:ext cx="710700" cy="968400"/>
          </a:xfrm>
          <a:prstGeom prst="mathPlus">
            <a:avLst>
              <a:gd fmla="val 23520" name="adj1"/>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g2b5b54cfd4d_0_0"/>
          <p:cNvSpPr txBox="1"/>
          <p:nvPr/>
        </p:nvSpPr>
        <p:spPr>
          <a:xfrm>
            <a:off x="-339602" y="381050"/>
            <a:ext cx="3948900" cy="661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GB" sz="3700">
                <a:solidFill>
                  <a:schemeClr val="lt1"/>
                </a:solidFill>
                <a:latin typeface="Calibri"/>
                <a:ea typeface="Calibri"/>
                <a:cs typeface="Calibri"/>
                <a:sym typeface="Calibri"/>
              </a:rPr>
              <a:t>Matthew</a:t>
            </a:r>
            <a:r>
              <a:rPr b="0" i="0" lang="en-GB" sz="3700" u="none" cap="none" strike="noStrike">
                <a:solidFill>
                  <a:schemeClr val="lt1"/>
                </a:solidFill>
                <a:latin typeface="Calibri"/>
                <a:ea typeface="Calibri"/>
                <a:cs typeface="Calibri"/>
                <a:sym typeface="Calibri"/>
              </a:rPr>
              <a:t> </a:t>
            </a:r>
            <a:r>
              <a:rPr lang="en-GB" sz="3700">
                <a:solidFill>
                  <a:schemeClr val="lt1"/>
                </a:solidFill>
                <a:latin typeface="Calibri"/>
                <a:ea typeface="Calibri"/>
                <a:cs typeface="Calibri"/>
                <a:sym typeface="Calibri"/>
              </a:rPr>
              <a:t>5</a:t>
            </a:r>
            <a:r>
              <a:rPr b="0" i="0" lang="en-GB" sz="3700" u="none" cap="none" strike="noStrike">
                <a:solidFill>
                  <a:schemeClr val="lt1"/>
                </a:solidFill>
                <a:latin typeface="Calibri"/>
                <a:ea typeface="Calibri"/>
                <a:cs typeface="Calibri"/>
                <a:sym typeface="Calibri"/>
              </a:rPr>
              <a:t>:1-</a:t>
            </a:r>
            <a:r>
              <a:rPr lang="en-GB" sz="3700">
                <a:solidFill>
                  <a:schemeClr val="lt1"/>
                </a:solidFill>
                <a:latin typeface="Calibri"/>
                <a:ea typeface="Calibri"/>
                <a:cs typeface="Calibri"/>
                <a:sym typeface="Calibri"/>
              </a:rPr>
              <a:t>12</a:t>
            </a:r>
            <a:r>
              <a:rPr b="0" i="0" lang="en-GB" sz="3700" u="none" cap="none" strike="noStrike">
                <a:solidFill>
                  <a:schemeClr val="lt1"/>
                </a:solidFill>
                <a:latin typeface="Calibri"/>
                <a:ea typeface="Calibri"/>
                <a:cs typeface="Calibri"/>
                <a:sym typeface="Calibri"/>
              </a:rPr>
              <a:t> </a:t>
            </a:r>
            <a:endParaRPr b="0" i="0" sz="3700" u="none" cap="none" strike="noStrike">
              <a:solidFill>
                <a:schemeClr val="lt1"/>
              </a:solidFill>
              <a:latin typeface="Calibri"/>
              <a:ea typeface="Calibri"/>
              <a:cs typeface="Calibri"/>
              <a:sym typeface="Calibri"/>
            </a:endParaRPr>
          </a:p>
        </p:txBody>
      </p:sp>
      <p:sp>
        <p:nvSpPr>
          <p:cNvPr id="227" name="Google Shape;227;g2b5b54cfd4d_0_0"/>
          <p:cNvSpPr txBox="1"/>
          <p:nvPr/>
        </p:nvSpPr>
        <p:spPr>
          <a:xfrm>
            <a:off x="382525" y="5579625"/>
            <a:ext cx="7138800" cy="96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rPr b="0" i="0" lang="en-GB" sz="3200" u="none" cap="none" strike="noStrike">
                <a:solidFill>
                  <a:schemeClr val="lt1"/>
                </a:solidFill>
                <a:latin typeface="Calibri"/>
                <a:ea typeface="Calibri"/>
                <a:cs typeface="Calibri"/>
                <a:sym typeface="Calibri"/>
              </a:rPr>
              <a:t>The Gospel of the Lord.</a:t>
            </a:r>
            <a:endParaRPr b="0" i="0" sz="32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200"/>
              <a:buFont typeface="Arial"/>
              <a:buNone/>
            </a:pPr>
            <a:r>
              <a:rPr b="0" i="0" lang="en-GB" sz="3200" u="none" cap="none" strike="noStrike">
                <a:solidFill>
                  <a:schemeClr val="lt1"/>
                </a:solidFill>
                <a:latin typeface="Calibri"/>
                <a:ea typeface="Calibri"/>
                <a:cs typeface="Calibri"/>
                <a:sym typeface="Calibri"/>
              </a:rPr>
              <a:t>ALL: Praise to you Lord Jesus Christ. </a:t>
            </a:r>
            <a:endParaRPr b="0" i="0" sz="3200" u="none" cap="none" strike="noStrike">
              <a:solidFill>
                <a:schemeClr val="lt1"/>
              </a:solidFill>
              <a:latin typeface="Calibri"/>
              <a:ea typeface="Calibri"/>
              <a:cs typeface="Calibri"/>
              <a:sym typeface="Calibri"/>
            </a:endParaRPr>
          </a:p>
        </p:txBody>
      </p:sp>
      <p:pic>
        <p:nvPicPr>
          <p:cNvPr id="228" name="Google Shape;228;g2b5b54cfd4d_0_0"/>
          <p:cNvPicPr preferRelativeResize="0"/>
          <p:nvPr/>
        </p:nvPicPr>
        <p:blipFill>
          <a:blip r:embed="rId3">
            <a:alphaModFix/>
          </a:blip>
          <a:stretch>
            <a:fillRect/>
          </a:stretch>
        </p:blipFill>
        <p:spPr>
          <a:xfrm>
            <a:off x="0" y="1138250"/>
            <a:ext cx="9144000" cy="39354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4"/>
          <p:cNvSpPr txBox="1"/>
          <p:nvPr/>
        </p:nvSpPr>
        <p:spPr>
          <a:xfrm>
            <a:off x="2643138" y="2011150"/>
            <a:ext cx="3857700" cy="661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lang="en-GB" sz="3700">
                <a:solidFill>
                  <a:schemeClr val="lt1"/>
                </a:solidFill>
                <a:latin typeface="Calibri"/>
                <a:ea typeface="Calibri"/>
                <a:cs typeface="Calibri"/>
                <a:sym typeface="Calibri"/>
              </a:rPr>
              <a:t>SAINTS</a:t>
            </a:r>
            <a:endParaRPr b="1" i="0" sz="3700" u="none" cap="none" strike="noStrike">
              <a:solidFill>
                <a:schemeClr val="lt1"/>
              </a:solidFill>
              <a:latin typeface="Calibri"/>
              <a:ea typeface="Calibri"/>
              <a:cs typeface="Calibri"/>
              <a:sym typeface="Calibri"/>
            </a:endParaRPr>
          </a:p>
        </p:txBody>
      </p:sp>
      <p:sp>
        <p:nvSpPr>
          <p:cNvPr id="234" name="Google Shape;234;p4"/>
          <p:cNvSpPr/>
          <p:nvPr/>
        </p:nvSpPr>
        <p:spPr>
          <a:xfrm>
            <a:off x="2610127" y="2011150"/>
            <a:ext cx="3633900" cy="791100"/>
          </a:xfrm>
          <a:prstGeom prst="rect">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5" name="Google Shape;235;p4"/>
          <p:cNvSpPr txBox="1"/>
          <p:nvPr/>
        </p:nvSpPr>
        <p:spPr>
          <a:xfrm>
            <a:off x="1548150" y="152900"/>
            <a:ext cx="60477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GB" sz="3600" u="none" cap="none" strike="noStrike">
                <a:solidFill>
                  <a:schemeClr val="lt1"/>
                </a:solidFill>
                <a:latin typeface="Calibri"/>
                <a:ea typeface="Calibri"/>
                <a:cs typeface="Calibri"/>
                <a:sym typeface="Calibri"/>
              </a:rPr>
              <a:t>What is this week’s Word? </a:t>
            </a:r>
            <a:endParaRPr b="1" i="0" sz="3600" u="none" cap="none" strike="noStrike">
              <a:solidFill>
                <a:schemeClr val="lt1"/>
              </a:solidFill>
              <a:latin typeface="Calibri"/>
              <a:ea typeface="Calibri"/>
              <a:cs typeface="Calibri"/>
              <a:sym typeface="Calibri"/>
            </a:endParaRPr>
          </a:p>
        </p:txBody>
      </p:sp>
      <p:pic>
        <p:nvPicPr>
          <p:cNvPr descr="A painting of a person holding a book&#10;&#10;Description automatically generated" id="236" name="Google Shape;236;p4"/>
          <p:cNvPicPr preferRelativeResize="0"/>
          <p:nvPr/>
        </p:nvPicPr>
        <p:blipFill rotWithShape="1">
          <a:blip r:embed="rId3">
            <a:alphaModFix/>
          </a:blip>
          <a:srcRect b="27624" l="6634" r="7654" t="10117"/>
          <a:stretch/>
        </p:blipFill>
        <p:spPr>
          <a:xfrm>
            <a:off x="6734150" y="1056600"/>
            <a:ext cx="1945575" cy="1691250"/>
          </a:xfrm>
          <a:prstGeom prst="rect">
            <a:avLst/>
          </a:prstGeom>
          <a:noFill/>
          <a:ln cap="flat" cmpd="sng" w="63500">
            <a:solidFill>
              <a:srgbClr val="333333"/>
            </a:solidFill>
            <a:prstDash val="solid"/>
            <a:miter lim="8000"/>
            <a:headEnd len="sm" w="sm" type="none"/>
            <a:tailEnd len="sm" w="sm" type="none"/>
          </a:ln>
        </p:spPr>
      </p:pic>
      <p:pic>
        <p:nvPicPr>
          <p:cNvPr id="237" name="Google Shape;237;p4"/>
          <p:cNvPicPr preferRelativeResize="0"/>
          <p:nvPr/>
        </p:nvPicPr>
        <p:blipFill>
          <a:blip r:embed="rId4">
            <a:alphaModFix/>
          </a:blip>
          <a:stretch>
            <a:fillRect/>
          </a:stretch>
        </p:blipFill>
        <p:spPr>
          <a:xfrm>
            <a:off x="308950" y="886025"/>
            <a:ext cx="1704400" cy="2542965"/>
          </a:xfrm>
          <a:prstGeom prst="rect">
            <a:avLst/>
          </a:prstGeom>
          <a:noFill/>
          <a:ln>
            <a:noFill/>
          </a:ln>
        </p:spPr>
      </p:pic>
      <p:pic>
        <p:nvPicPr>
          <p:cNvPr id="238" name="Google Shape;238;p4"/>
          <p:cNvPicPr preferRelativeResize="0"/>
          <p:nvPr/>
        </p:nvPicPr>
        <p:blipFill>
          <a:blip r:embed="rId5">
            <a:alphaModFix/>
          </a:blip>
          <a:stretch>
            <a:fillRect/>
          </a:stretch>
        </p:blipFill>
        <p:spPr>
          <a:xfrm>
            <a:off x="4022550" y="3817750"/>
            <a:ext cx="4657175" cy="2448775"/>
          </a:xfrm>
          <a:prstGeom prst="rect">
            <a:avLst/>
          </a:prstGeom>
          <a:noFill/>
          <a:ln>
            <a:noFill/>
          </a:ln>
        </p:spPr>
      </p:pic>
      <p:pic>
        <p:nvPicPr>
          <p:cNvPr id="239" name="Google Shape;239;p4"/>
          <p:cNvPicPr preferRelativeResize="0"/>
          <p:nvPr/>
        </p:nvPicPr>
        <p:blipFill>
          <a:blip r:embed="rId6">
            <a:alphaModFix/>
          </a:blip>
          <a:stretch>
            <a:fillRect/>
          </a:stretch>
        </p:blipFill>
        <p:spPr>
          <a:xfrm>
            <a:off x="1235825" y="3515625"/>
            <a:ext cx="2482250" cy="3155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23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244" name="Shape 244"/>
        <p:cNvGrpSpPr/>
        <p:nvPr/>
      </p:nvGrpSpPr>
      <p:grpSpPr>
        <a:xfrm>
          <a:off x="0" y="0"/>
          <a:ext cx="0" cy="0"/>
          <a:chOff x="0" y="0"/>
          <a:chExt cx="0" cy="0"/>
        </a:xfrm>
      </p:grpSpPr>
      <p:sp>
        <p:nvSpPr>
          <p:cNvPr id="245" name="Google Shape;245;g383cebba225_0_90"/>
          <p:cNvSpPr/>
          <p:nvPr/>
        </p:nvSpPr>
        <p:spPr>
          <a:xfrm>
            <a:off x="201275" y="2098400"/>
            <a:ext cx="5308200" cy="4143000"/>
          </a:xfrm>
          <a:prstGeom prst="ellipse">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g383cebba225_0_90"/>
          <p:cNvSpPr/>
          <p:nvPr/>
        </p:nvSpPr>
        <p:spPr>
          <a:xfrm>
            <a:off x="3616950" y="2034600"/>
            <a:ext cx="5436600" cy="4446900"/>
          </a:xfrm>
          <a:prstGeom prst="ellipse">
            <a:avLst/>
          </a:prstGeom>
          <a:solidFill>
            <a:srgbClr val="EAD1DC">
              <a:alpha val="3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GB" sz="2900" u="none" cap="none" strike="noStrike">
                <a:solidFill>
                  <a:srgbClr val="000000"/>
                </a:solidFill>
                <a:latin typeface="Calibri"/>
                <a:ea typeface="Calibri"/>
                <a:cs typeface="Calibri"/>
                <a:sym typeface="Calibri"/>
              </a:rPr>
              <a:t>                 </a:t>
            </a:r>
            <a:endParaRPr b="0" i="0" sz="29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300"/>
              <a:buFont typeface="Arial"/>
              <a:buNone/>
            </a:pPr>
            <a:r>
              <a:t/>
            </a:r>
            <a:endParaRPr b="0" i="0" sz="33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300"/>
              <a:buFont typeface="Arial"/>
              <a:buNone/>
            </a:pPr>
            <a:r>
              <a:t/>
            </a:r>
            <a:endParaRPr b="0" i="0" sz="3300" u="none" cap="none" strike="noStrike">
              <a:solidFill>
                <a:srgbClr val="000000"/>
              </a:solidFill>
              <a:latin typeface="Calibri"/>
              <a:ea typeface="Calibri"/>
              <a:cs typeface="Calibri"/>
              <a:sym typeface="Calibri"/>
            </a:endParaRPr>
          </a:p>
        </p:txBody>
      </p:sp>
      <p:sp>
        <p:nvSpPr>
          <p:cNvPr id="247" name="Google Shape;247;g383cebba225_0_90"/>
          <p:cNvSpPr txBox="1"/>
          <p:nvPr/>
        </p:nvSpPr>
        <p:spPr>
          <a:xfrm>
            <a:off x="613625" y="1250675"/>
            <a:ext cx="8123400" cy="758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48" name="Google Shape;248;g383cebba225_0_90"/>
          <p:cNvSpPr txBox="1"/>
          <p:nvPr/>
        </p:nvSpPr>
        <p:spPr>
          <a:xfrm>
            <a:off x="1846400" y="2689850"/>
            <a:ext cx="2013300" cy="544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b="0" i="0" sz="3200" u="none" cap="none" strike="noStrike">
              <a:solidFill>
                <a:schemeClr val="lt1"/>
              </a:solidFill>
              <a:latin typeface="Calibri"/>
              <a:ea typeface="Calibri"/>
              <a:cs typeface="Calibri"/>
              <a:sym typeface="Calibri"/>
            </a:endParaRPr>
          </a:p>
        </p:txBody>
      </p:sp>
      <p:pic>
        <p:nvPicPr>
          <p:cNvPr id="249" name="Google Shape;249;g383cebba225_0_90"/>
          <p:cNvPicPr preferRelativeResize="0"/>
          <p:nvPr/>
        </p:nvPicPr>
        <p:blipFill rotWithShape="1">
          <a:blip r:embed="rId3">
            <a:alphaModFix/>
          </a:blip>
          <a:srcRect b="0" l="0" r="0" t="0"/>
          <a:stretch/>
        </p:blipFill>
        <p:spPr>
          <a:xfrm>
            <a:off x="6813625" y="2734663"/>
            <a:ext cx="1278525" cy="1278525"/>
          </a:xfrm>
          <a:prstGeom prst="rect">
            <a:avLst/>
          </a:prstGeom>
          <a:noFill/>
          <a:ln cap="flat" cmpd="sng" w="38100">
            <a:solidFill>
              <a:srgbClr val="38761D"/>
            </a:solidFill>
            <a:prstDash val="solid"/>
            <a:round/>
            <a:headEnd len="sm" w="sm" type="none"/>
            <a:tailEnd len="sm" w="sm" type="none"/>
          </a:ln>
        </p:spPr>
      </p:pic>
      <p:sp>
        <p:nvSpPr>
          <p:cNvPr id="250" name="Google Shape;250;g383cebba225_0_90"/>
          <p:cNvSpPr txBox="1"/>
          <p:nvPr/>
        </p:nvSpPr>
        <p:spPr>
          <a:xfrm>
            <a:off x="-380275" y="266188"/>
            <a:ext cx="10111200" cy="2124000"/>
          </a:xfrm>
          <a:prstGeom prst="rect">
            <a:avLst/>
          </a:prstGeom>
          <a:noFill/>
          <a:ln>
            <a:noFill/>
          </a:ln>
        </p:spPr>
        <p:txBody>
          <a:bodyPr anchorCtr="0" anchor="t" bIns="91425" lIns="91425" spcFirstLastPara="1" rIns="91425" wrap="square" tIns="0">
            <a:spAutoFit/>
          </a:bodyPr>
          <a:lstStyle/>
          <a:p>
            <a:pPr indent="0" lvl="0" marL="0" marR="0" rtl="0" algn="ctr">
              <a:lnSpc>
                <a:spcPct val="100000"/>
              </a:lnSpc>
              <a:spcBef>
                <a:spcPts val="0"/>
              </a:spcBef>
              <a:spcAft>
                <a:spcPts val="0"/>
              </a:spcAft>
              <a:buClr>
                <a:srgbClr val="000000"/>
              </a:buClr>
              <a:buSzPts val="4200"/>
              <a:buFont typeface="Arial"/>
              <a:buNone/>
            </a:pPr>
            <a:r>
              <a:rPr b="0" i="0" lang="en-GB" sz="4200" u="none" cap="none" strike="noStrike">
                <a:solidFill>
                  <a:srgbClr val="E11444"/>
                </a:solidFill>
                <a:latin typeface="Forum"/>
                <a:ea typeface="Forum"/>
                <a:cs typeface="Forum"/>
                <a:sym typeface="Forum"/>
              </a:rPr>
              <a:t>How does the </a:t>
            </a:r>
            <a:r>
              <a:rPr b="1" i="0" lang="en-GB" sz="4200" u="none" cap="none" strike="noStrike">
                <a:solidFill>
                  <a:srgbClr val="E11444"/>
                </a:solidFill>
                <a:latin typeface="Forum"/>
                <a:ea typeface="Forum"/>
                <a:cs typeface="Forum"/>
                <a:sym typeface="Forum"/>
              </a:rPr>
              <a:t>Wednesday word</a:t>
            </a:r>
            <a:r>
              <a:rPr b="0" i="0" lang="en-GB" sz="4200" u="none" cap="none" strike="noStrike">
                <a:solidFill>
                  <a:srgbClr val="E11444"/>
                </a:solidFill>
                <a:latin typeface="Forum"/>
                <a:ea typeface="Forum"/>
                <a:cs typeface="Forum"/>
                <a:sym typeface="Forum"/>
              </a:rPr>
              <a:t> link to </a:t>
            </a:r>
            <a:br>
              <a:rPr b="0" i="0" lang="en-GB" sz="4200" u="none" cap="none" strike="noStrike">
                <a:solidFill>
                  <a:srgbClr val="E11444"/>
                </a:solidFill>
                <a:latin typeface="Forum"/>
                <a:ea typeface="Forum"/>
                <a:cs typeface="Forum"/>
                <a:sym typeface="Forum"/>
              </a:rPr>
            </a:br>
            <a:r>
              <a:rPr b="1" i="0" lang="en-GB" sz="4100" u="none" cap="none" strike="noStrike">
                <a:solidFill>
                  <a:srgbClr val="E11444"/>
                </a:solidFill>
                <a:latin typeface="Forum"/>
                <a:ea typeface="Forum"/>
                <a:cs typeface="Forum"/>
                <a:sym typeface="Forum"/>
              </a:rPr>
              <a:t>Catholic Social Teaching, RE or Scripture</a:t>
            </a:r>
            <a:r>
              <a:rPr b="1" i="0" lang="en-GB" sz="4200" u="none" cap="none" strike="noStrike">
                <a:solidFill>
                  <a:srgbClr val="E11444"/>
                </a:solidFill>
                <a:latin typeface="Forum"/>
                <a:ea typeface="Forum"/>
                <a:cs typeface="Forum"/>
                <a:sym typeface="Forum"/>
              </a:rPr>
              <a:t>?</a:t>
            </a:r>
            <a:endParaRPr b="1" i="0" sz="4200" u="none" cap="none" strike="noStrike">
              <a:solidFill>
                <a:srgbClr val="E11444"/>
              </a:solidFill>
              <a:latin typeface="Forum"/>
              <a:ea typeface="Forum"/>
              <a:cs typeface="Forum"/>
              <a:sym typeface="Forum"/>
            </a:endParaRPr>
          </a:p>
          <a:p>
            <a:pPr indent="0" lvl="0" marL="0" marR="0" rtl="0" algn="ctr">
              <a:lnSpc>
                <a:spcPct val="100000"/>
              </a:lnSpc>
              <a:spcBef>
                <a:spcPts val="0"/>
              </a:spcBef>
              <a:spcAft>
                <a:spcPts val="0"/>
              </a:spcAft>
              <a:buClr>
                <a:srgbClr val="000000"/>
              </a:buClr>
              <a:buSzPts val="4800"/>
              <a:buFont typeface="Arial"/>
              <a:buNone/>
            </a:pPr>
            <a:r>
              <a:t/>
            </a:r>
            <a:endParaRPr b="0" i="0" sz="4800" u="none" cap="none" strike="noStrike">
              <a:solidFill>
                <a:srgbClr val="E11444"/>
              </a:solidFill>
              <a:latin typeface="Forum"/>
              <a:ea typeface="Forum"/>
              <a:cs typeface="Forum"/>
              <a:sym typeface="Forum"/>
            </a:endParaRPr>
          </a:p>
        </p:txBody>
      </p:sp>
      <p:sp>
        <p:nvSpPr>
          <p:cNvPr id="251" name="Google Shape;251;g383cebba225_0_90"/>
          <p:cNvSpPr txBox="1"/>
          <p:nvPr/>
        </p:nvSpPr>
        <p:spPr>
          <a:xfrm>
            <a:off x="106088" y="3533700"/>
            <a:ext cx="3857700" cy="1246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lang="en-GB" sz="3800">
                <a:solidFill>
                  <a:schemeClr val="dk1"/>
                </a:solidFill>
                <a:latin typeface="Calibri"/>
                <a:ea typeface="Calibri"/>
                <a:cs typeface="Calibri"/>
                <a:sym typeface="Calibri"/>
              </a:rPr>
              <a:t>SAINTS</a:t>
            </a:r>
            <a:endParaRPr b="1" i="0" sz="3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t/>
            </a:r>
            <a:endParaRPr b="1" i="0" sz="3700" u="none" cap="none" strike="noStrike">
              <a:solidFill>
                <a:schemeClr val="dk1"/>
              </a:solidFill>
              <a:latin typeface="Calibri"/>
              <a:ea typeface="Calibri"/>
              <a:cs typeface="Calibri"/>
              <a:sym typeface="Calibri"/>
            </a:endParaRPr>
          </a:p>
        </p:txBody>
      </p:sp>
      <p:pic>
        <p:nvPicPr>
          <p:cNvPr id="252" name="Google Shape;252;g383cebba225_0_90"/>
          <p:cNvPicPr preferRelativeResize="0"/>
          <p:nvPr/>
        </p:nvPicPr>
        <p:blipFill rotWithShape="1">
          <a:blip r:embed="rId4">
            <a:alphaModFix/>
          </a:blip>
          <a:srcRect b="0" l="0" r="0" t="82811"/>
          <a:stretch/>
        </p:blipFill>
        <p:spPr>
          <a:xfrm>
            <a:off x="5238450" y="3508755"/>
            <a:ext cx="1278525" cy="410025"/>
          </a:xfrm>
          <a:prstGeom prst="rect">
            <a:avLst/>
          </a:prstGeom>
          <a:noFill/>
          <a:ln>
            <a:noFill/>
          </a:ln>
        </p:spPr>
      </p:pic>
      <p:pic>
        <p:nvPicPr>
          <p:cNvPr id="253" name="Google Shape;253;g383cebba225_0_90"/>
          <p:cNvPicPr preferRelativeResize="0"/>
          <p:nvPr/>
        </p:nvPicPr>
        <p:blipFill rotWithShape="1">
          <a:blip r:embed="rId4">
            <a:alphaModFix/>
          </a:blip>
          <a:srcRect b="50736" l="0" r="0" t="0"/>
          <a:stretch/>
        </p:blipFill>
        <p:spPr>
          <a:xfrm>
            <a:off x="5238450" y="2333575"/>
            <a:ext cx="1278525" cy="1175175"/>
          </a:xfrm>
          <a:prstGeom prst="rect">
            <a:avLst/>
          </a:prstGeom>
          <a:noFill/>
          <a:ln>
            <a:noFill/>
          </a:ln>
        </p:spPr>
      </p:pic>
      <p:pic>
        <p:nvPicPr>
          <p:cNvPr id="254" name="Google Shape;254;g383cebba225_0_90"/>
          <p:cNvPicPr preferRelativeResize="0"/>
          <p:nvPr/>
        </p:nvPicPr>
        <p:blipFill>
          <a:blip r:embed="rId5">
            <a:alphaModFix/>
          </a:blip>
          <a:stretch>
            <a:fillRect/>
          </a:stretch>
        </p:blipFill>
        <p:spPr>
          <a:xfrm>
            <a:off x="5003950" y="4282726"/>
            <a:ext cx="2711275" cy="17412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accent3"/>
        </a:solidFill>
      </p:bgPr>
    </p:bg>
    <p:spTree>
      <p:nvGrpSpPr>
        <p:cNvPr id="259" name="Shape 259"/>
        <p:cNvGrpSpPr/>
        <p:nvPr/>
      </p:nvGrpSpPr>
      <p:grpSpPr>
        <a:xfrm>
          <a:off x="0" y="0"/>
          <a:ext cx="0" cy="0"/>
          <a:chOff x="0" y="0"/>
          <a:chExt cx="0" cy="0"/>
        </a:xfrm>
      </p:grpSpPr>
      <p:sp>
        <p:nvSpPr>
          <p:cNvPr id="260" name="Google Shape;260;g38afcd7867c_0_1"/>
          <p:cNvSpPr txBox="1"/>
          <p:nvPr/>
        </p:nvSpPr>
        <p:spPr>
          <a:xfrm>
            <a:off x="0" y="-541975"/>
            <a:ext cx="8824500" cy="2062500"/>
          </a:xfrm>
          <a:prstGeom prst="rect">
            <a:avLst/>
          </a:prstGeom>
          <a:noFill/>
          <a:ln>
            <a:noFill/>
          </a:ln>
        </p:spPr>
        <p:txBody>
          <a:bodyPr anchorCtr="0" anchor="t" bIns="91425" lIns="91425" spcFirstLastPara="1" rIns="91425" wrap="square" tIns="0">
            <a:spAutoFit/>
          </a:bodyPr>
          <a:lstStyle/>
          <a:p>
            <a:pPr indent="0" lvl="0" marL="0" marR="0" rtl="0" algn="ctr">
              <a:lnSpc>
                <a:spcPct val="100000"/>
              </a:lnSpc>
              <a:spcBef>
                <a:spcPts val="0"/>
              </a:spcBef>
              <a:spcAft>
                <a:spcPts val="0"/>
              </a:spcAft>
              <a:buClr>
                <a:srgbClr val="000000"/>
              </a:buClr>
              <a:buSzPts val="4200"/>
              <a:buFont typeface="Arial"/>
              <a:buNone/>
            </a:pPr>
            <a:r>
              <a:t/>
            </a:r>
            <a:endParaRPr b="1" i="0" sz="4200" u="none" cap="none" strike="noStrike">
              <a:solidFill>
                <a:srgbClr val="E11444"/>
              </a:solidFill>
              <a:latin typeface="Forum"/>
              <a:ea typeface="Forum"/>
              <a:cs typeface="Forum"/>
              <a:sym typeface="Forum"/>
            </a:endParaRPr>
          </a:p>
          <a:p>
            <a:pPr indent="0" lvl="0" marL="0" marR="0" rtl="0" algn="ctr">
              <a:lnSpc>
                <a:spcPct val="100000"/>
              </a:lnSpc>
              <a:spcBef>
                <a:spcPts val="0"/>
              </a:spcBef>
              <a:spcAft>
                <a:spcPts val="0"/>
              </a:spcAft>
              <a:buClr>
                <a:srgbClr val="000000"/>
              </a:buClr>
              <a:buSzPts val="4800"/>
              <a:buFont typeface="Arial"/>
              <a:buNone/>
            </a:pPr>
            <a:r>
              <a:rPr b="1" i="0" lang="en-GB" sz="4300" u="none" cap="none" strike="noStrike">
                <a:solidFill>
                  <a:srgbClr val="E11444"/>
                </a:solidFill>
                <a:latin typeface="Forum"/>
                <a:ea typeface="Forum"/>
                <a:cs typeface="Forum"/>
                <a:sym typeface="Forum"/>
              </a:rPr>
              <a:t>Are there any other scriptures that link to our Wednesday Word,  </a:t>
            </a:r>
            <a:r>
              <a:rPr b="1" lang="en-GB" sz="4300">
                <a:solidFill>
                  <a:srgbClr val="E11444"/>
                </a:solidFill>
                <a:latin typeface="Forum"/>
                <a:ea typeface="Forum"/>
                <a:cs typeface="Forum"/>
                <a:sym typeface="Forum"/>
              </a:rPr>
              <a:t>SAINTS?</a:t>
            </a:r>
            <a:endParaRPr b="1" i="0" sz="4300" u="none" cap="none" strike="noStrike">
              <a:solidFill>
                <a:srgbClr val="E11444"/>
              </a:solidFill>
              <a:latin typeface="Forum"/>
              <a:ea typeface="Forum"/>
              <a:cs typeface="Forum"/>
              <a:sym typeface="Forum"/>
            </a:endParaRPr>
          </a:p>
        </p:txBody>
      </p:sp>
      <p:sp>
        <p:nvSpPr>
          <p:cNvPr id="261" name="Google Shape;261;g38afcd7867c_0_1"/>
          <p:cNvSpPr txBox="1"/>
          <p:nvPr/>
        </p:nvSpPr>
        <p:spPr>
          <a:xfrm>
            <a:off x="0" y="5280725"/>
            <a:ext cx="4585800" cy="109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lt1"/>
              </a:solidFill>
              <a:latin typeface="Calibri"/>
              <a:ea typeface="Calibri"/>
              <a:cs typeface="Calibri"/>
              <a:sym typeface="Calibri"/>
            </a:endParaRPr>
          </a:p>
        </p:txBody>
      </p:sp>
      <p:sp>
        <p:nvSpPr>
          <p:cNvPr id="262" name="Google Shape;262;g38afcd7867c_0_1"/>
          <p:cNvSpPr txBox="1"/>
          <p:nvPr/>
        </p:nvSpPr>
        <p:spPr>
          <a:xfrm>
            <a:off x="4585800" y="5134800"/>
            <a:ext cx="3877500" cy="109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2017-02-10T22:50:37Z</dcterms:created>
  <dc:creator>Margaret Ann</dc:creator>
</cp:coreProperties>
</file>