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64" r:id="rId3"/>
    <p:sldMasterId id="2147483666" r:id="rId4"/>
    <p:sldMasterId id="2147483668" r:id="rId5"/>
  </p:sldMasterIdLst>
  <p:notesMasterIdLst>
    <p:notesMasterId r:id="rId14"/>
  </p:notesMasterIdLst>
  <p:sldIdLst>
    <p:sldId id="256" r:id="rId6"/>
    <p:sldId id="257" r:id="rId7"/>
    <p:sldId id="258" r:id="rId8"/>
    <p:sldId id="259" r:id="rId9"/>
    <p:sldId id="260" r:id="rId10"/>
    <p:sldId id="261" r:id="rId11"/>
    <p:sldId id="262" r:id="rId12"/>
    <p:sldId id="263" r:id="rId13"/>
  </p:sldIdLst>
  <p:sldSz cx="9144000" cy="6858000" type="screen4x3"/>
  <p:notesSz cx="6797675" cy="9928225"/>
  <p:embeddedFontLst>
    <p:embeddedFont>
      <p:font typeface="Calibri" panose="020F0502020204030204" pitchFamily="34" charset="0"/>
      <p:regular r:id="rId15"/>
      <p:bold r:id="rId16"/>
      <p:italic r:id="rId17"/>
      <p:boldItalic r:id="rId18"/>
    </p:embeddedFont>
    <p:embeddedFont>
      <p:font typeface="Corbel" panose="020B0503020204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PvJZqZNsS4OgLlL37dzbhr5J9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DD0A3-9301-4AB2-919D-9CE983DA5DB8}">
  <a:tblStyle styleId="{2CBDD0A3-9301-4AB2-919D-9CE983DA5DB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3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font" Target="fonts/font1.fntdata"/><Relationship Id="rId23" Type="http://customschemas.google.com/relationships/presentationmetadata" Target="metadata"/><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8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7" y="0"/>
            <a:ext cx="2946400" cy="49847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2"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76787"/>
            <a:ext cx="5438775" cy="39100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29750"/>
            <a:ext cx="2946400" cy="49847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7" y="9429750"/>
            <a:ext cx="2946400" cy="4984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679450" y="4776787"/>
            <a:ext cx="5438775"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notes"/>
          <p:cNvSpPr txBox="1">
            <a:spLocks noGrp="1"/>
          </p:cNvSpPr>
          <p:nvPr>
            <p:ph type="body" idx="1"/>
          </p:nvPr>
        </p:nvSpPr>
        <p:spPr>
          <a:xfrm>
            <a:off x="679450" y="4776787"/>
            <a:ext cx="5438775"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notes"/>
          <p:cNvSpPr txBox="1">
            <a:spLocks noGrp="1"/>
          </p:cNvSpPr>
          <p:nvPr>
            <p:ph type="body" idx="1"/>
          </p:nvPr>
        </p:nvSpPr>
        <p:spPr>
          <a:xfrm>
            <a:off x="679450" y="4776787"/>
            <a:ext cx="5438775"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txBox="1">
            <a:spLocks noGrp="1"/>
          </p:cNvSpPr>
          <p:nvPr>
            <p:ph type="body" idx="1"/>
          </p:nvPr>
        </p:nvSpPr>
        <p:spPr>
          <a:xfrm>
            <a:off x="679450" y="4776787"/>
            <a:ext cx="5438775"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txBox="1">
            <a:spLocks noGrp="1"/>
          </p:cNvSpPr>
          <p:nvPr>
            <p:ph type="body" idx="1"/>
          </p:nvPr>
        </p:nvSpPr>
        <p:spPr>
          <a:xfrm>
            <a:off x="679450" y="4776787"/>
            <a:ext cx="5438775"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txBox="1">
            <a:spLocks noGrp="1"/>
          </p:cNvSpPr>
          <p:nvPr>
            <p:ph type="body" idx="1"/>
          </p:nvPr>
        </p:nvSpPr>
        <p:spPr>
          <a:xfrm>
            <a:off x="679450" y="4776787"/>
            <a:ext cx="5438775"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7:notes"/>
          <p:cNvSpPr txBox="1">
            <a:spLocks noGrp="1"/>
          </p:cNvSpPr>
          <p:nvPr>
            <p:ph type="body" idx="1"/>
          </p:nvPr>
        </p:nvSpPr>
        <p:spPr>
          <a:xfrm>
            <a:off x="679450" y="4776787"/>
            <a:ext cx="5438775"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79450" y="4776787"/>
            <a:ext cx="5438775" cy="39100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10"/>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0"/>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982662"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9"/>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9"/>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982662"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txBox="1">
            <a:spLocks noGrp="1"/>
          </p:cNvSpPr>
          <p:nvPr>
            <p:ph type="body" idx="1"/>
          </p:nvPr>
        </p:nvSpPr>
        <p:spPr>
          <a:xfrm>
            <a:off x="1329481" y="2658533"/>
            <a:ext cx="3456291"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86" name="Google Shape;86;p20"/>
          <p:cNvSpPr txBox="1">
            <a:spLocks noGrp="1"/>
          </p:cNvSpPr>
          <p:nvPr>
            <p:ph type="body" idx="2"/>
          </p:nvPr>
        </p:nvSpPr>
        <p:spPr>
          <a:xfrm>
            <a:off x="1113523"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87" name="Google Shape;87;p20"/>
          <p:cNvSpPr txBox="1">
            <a:spLocks noGrp="1"/>
          </p:cNvSpPr>
          <p:nvPr>
            <p:ph type="body" idx="3"/>
          </p:nvPr>
        </p:nvSpPr>
        <p:spPr>
          <a:xfrm>
            <a:off x="5161710" y="2667000"/>
            <a:ext cx="3467806"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1186C3"/>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88" name="Google Shape;88;p20"/>
          <p:cNvSpPr txBox="1">
            <a:spLocks noGrp="1"/>
          </p:cNvSpPr>
          <p:nvPr>
            <p:ph type="body" idx="4"/>
          </p:nvPr>
        </p:nvSpPr>
        <p:spPr>
          <a:xfrm>
            <a:off x="4957266"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89" name="Google Shape;89;p20"/>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0"/>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0"/>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982133" y="685801"/>
            <a:ext cx="7704667" cy="175259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body" idx="1"/>
          </p:nvPr>
        </p:nvSpPr>
        <p:spPr>
          <a:xfrm>
            <a:off x="982133" y="2667000"/>
            <a:ext cx="3739896" cy="336867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95" name="Google Shape;95;p21"/>
          <p:cNvSpPr txBox="1">
            <a:spLocks noGrp="1"/>
          </p:cNvSpPr>
          <p:nvPr>
            <p:ph type="body" idx="2"/>
          </p:nvPr>
        </p:nvSpPr>
        <p:spPr>
          <a:xfrm>
            <a:off x="4946904" y="2667000"/>
            <a:ext cx="3739896" cy="334682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96" name="Google Shape;96;p21"/>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1"/>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1"/>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1986995" y="2666998"/>
            <a:ext cx="6699805" cy="236007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40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2"/>
          <p:cNvSpPr txBox="1">
            <a:spLocks noGrp="1"/>
          </p:cNvSpPr>
          <p:nvPr>
            <p:ph type="body" idx="1"/>
          </p:nvPr>
        </p:nvSpPr>
        <p:spPr>
          <a:xfrm>
            <a:off x="1986998" y="5027070"/>
            <a:ext cx="6699802"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2" name="Google Shape;102;p22"/>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2"/>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2"/>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0"/>
        <p:cNvGrpSpPr/>
        <p:nvPr/>
      </p:nvGrpSpPr>
      <p:grpSpPr>
        <a:xfrm>
          <a:off x="0" y="0"/>
          <a:ext cx="0" cy="0"/>
          <a:chOff x="0" y="0"/>
          <a:chExt cx="0" cy="0"/>
        </a:xfrm>
      </p:grpSpPr>
      <p:sp>
        <p:nvSpPr>
          <p:cNvPr id="121" name="Google Shape;121;p24"/>
          <p:cNvSpPr txBox="1">
            <a:spLocks noGrp="1"/>
          </p:cNvSpPr>
          <p:nvPr>
            <p:ph type="ctrTitle"/>
          </p:nvPr>
        </p:nvSpPr>
        <p:spPr>
          <a:xfrm>
            <a:off x="1739673" y="914401"/>
            <a:ext cx="6947127" cy="3488266"/>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4"/>
          <p:cNvSpPr txBox="1">
            <a:spLocks noGrp="1"/>
          </p:cNvSpPr>
          <p:nvPr>
            <p:ph type="subTitle" idx="1"/>
          </p:nvPr>
        </p:nvSpPr>
        <p:spPr>
          <a:xfrm>
            <a:off x="2924238" y="4402666"/>
            <a:ext cx="5762563" cy="1364531"/>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SzPts val="2610"/>
              <a:buNone/>
              <a:defRPr sz="18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123" name="Google Shape;123;p24"/>
          <p:cNvSpPr txBox="1">
            <a:spLocks noGrp="1"/>
          </p:cNvSpPr>
          <p:nvPr>
            <p:ph type="dt" idx="10"/>
          </p:nvPr>
        </p:nvSpPr>
        <p:spPr>
          <a:xfrm>
            <a:off x="7326312" y="6116637"/>
            <a:ext cx="8572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4"/>
          <p:cNvSpPr txBox="1">
            <a:spLocks noGrp="1"/>
          </p:cNvSpPr>
          <p:nvPr>
            <p:ph type="ftr" idx="11"/>
          </p:nvPr>
        </p:nvSpPr>
        <p:spPr>
          <a:xfrm>
            <a:off x="3624262" y="6116637"/>
            <a:ext cx="36083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4"/>
          <p:cNvSpPr txBox="1">
            <a:spLocks noGrp="1"/>
          </p:cNvSpPr>
          <p:nvPr>
            <p:ph type="sldNum" idx="12"/>
          </p:nvPr>
        </p:nvSpPr>
        <p:spPr>
          <a:xfrm>
            <a:off x="8275637" y="6116637"/>
            <a:ext cx="41116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6"/>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42" name="Google Shape;142;p26"/>
          <p:cNvSpPr txBox="1">
            <a:spLocks noGrp="1"/>
          </p:cNvSpPr>
          <p:nvPr>
            <p:ph type="dt" idx="10"/>
          </p:nvPr>
        </p:nvSpPr>
        <p:spPr>
          <a:xfrm>
            <a:off x="7343775" y="6108700"/>
            <a:ext cx="8572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6"/>
          <p:cNvSpPr txBox="1">
            <a:spLocks noGrp="1"/>
          </p:cNvSpPr>
          <p:nvPr>
            <p:ph type="ftr" idx="11"/>
          </p:nvPr>
        </p:nvSpPr>
        <p:spPr>
          <a:xfrm>
            <a:off x="1973262" y="6108700"/>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6"/>
          <p:cNvSpPr txBox="1">
            <a:spLocks noGrp="1"/>
          </p:cNvSpPr>
          <p:nvPr>
            <p:ph type="sldNum" idx="12"/>
          </p:nvPr>
        </p:nvSpPr>
        <p:spPr>
          <a:xfrm>
            <a:off x="8258175" y="6108700"/>
            <a:ext cx="4286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8"/>
          <p:cNvSpPr txBox="1">
            <a:spLocks noGrp="1"/>
          </p:cNvSpPr>
          <p:nvPr>
            <p:ph type="body" idx="1"/>
          </p:nvPr>
        </p:nvSpPr>
        <p:spPr>
          <a:xfrm>
            <a:off x="1598235" y="3428999"/>
            <a:ext cx="6631128"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63" name="Google Shape;163;p28"/>
          <p:cNvSpPr txBox="1">
            <a:spLocks noGrp="1"/>
          </p:cNvSpPr>
          <p:nvPr>
            <p:ph type="body" idx="2"/>
          </p:nvPr>
        </p:nvSpPr>
        <p:spPr>
          <a:xfrm>
            <a:off x="1113523" y="4343400"/>
            <a:ext cx="751599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64" name="Google Shape;164;p28"/>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28"/>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8"/>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0"/>
          <p:cNvSpPr txBox="1">
            <a:spLocks noGrp="1"/>
          </p:cNvSpPr>
          <p:nvPr>
            <p:ph type="body" idx="1"/>
          </p:nvPr>
        </p:nvSpPr>
        <p:spPr>
          <a:xfrm>
            <a:off x="1113525" y="3886200"/>
            <a:ext cx="751599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85" name="Google Shape;185;p30"/>
          <p:cNvSpPr txBox="1">
            <a:spLocks noGrp="1"/>
          </p:cNvSpPr>
          <p:nvPr>
            <p:ph type="body" idx="2"/>
          </p:nvPr>
        </p:nvSpPr>
        <p:spPr>
          <a:xfrm>
            <a:off x="1113524" y="4775200"/>
            <a:ext cx="751599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86" name="Google Shape;186;p30"/>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30"/>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0"/>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
        <p:cNvGrpSpPr/>
        <p:nvPr/>
      </p:nvGrpSpPr>
      <p:grpSpPr>
        <a:xfrm>
          <a:off x="0" y="0"/>
          <a:ext cx="0" cy="0"/>
          <a:chOff x="0" y="0"/>
          <a:chExt cx="0" cy="0"/>
        </a:xfrm>
      </p:grpSpPr>
      <p:sp>
        <p:nvSpPr>
          <p:cNvPr id="27" name="Google Shape;27;p11"/>
          <p:cNvSpPr txBox="1">
            <a:spLocks noGrp="1"/>
          </p:cNvSpPr>
          <p:nvPr>
            <p:ph type="title"/>
          </p:nvPr>
        </p:nvSpPr>
        <p:spPr>
          <a:xfrm rot="5400000">
            <a:off x="5412754" y="2574439"/>
            <a:ext cx="5105400" cy="13281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body" idx="1"/>
          </p:nvPr>
        </p:nvSpPr>
        <p:spPr>
          <a:xfrm rot="5400000">
            <a:off x="1569011" y="230314"/>
            <a:ext cx="5105400" cy="6016373"/>
          </a:xfrm>
          <a:prstGeom prst="rect">
            <a:avLst/>
          </a:prstGeom>
          <a:noFill/>
          <a:ln>
            <a:noFill/>
          </a:ln>
        </p:spPr>
        <p:txBody>
          <a:bodyPr spcFirstLastPara="1" wrap="square" lIns="91425" tIns="45700" rIns="91425" bIns="45700" anchor="t"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29" name="Google Shape;29;p11"/>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
        <p:cNvGrpSpPr/>
        <p:nvPr/>
      </p:nvGrpSpPr>
      <p:grpSpPr>
        <a:xfrm>
          <a:off x="0" y="0"/>
          <a:ext cx="0" cy="0"/>
          <a:chOff x="0" y="0"/>
          <a:chExt cx="0" cy="0"/>
        </a:xfrm>
      </p:grpSpPr>
      <p:sp>
        <p:nvSpPr>
          <p:cNvPr id="33" name="Google Shape;33;p12"/>
          <p:cNvSpPr txBox="1">
            <a:spLocks noGrp="1"/>
          </p:cNvSpPr>
          <p:nvPr>
            <p:ph type="title"/>
          </p:nvPr>
        </p:nvSpPr>
        <p:spPr>
          <a:xfrm>
            <a:off x="982662"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body" idx="1"/>
          </p:nvPr>
        </p:nvSpPr>
        <p:spPr>
          <a:xfrm rot="5400000">
            <a:off x="3155949" y="493713"/>
            <a:ext cx="3357562" cy="7704137"/>
          </a:xfrm>
          <a:prstGeom prst="rect">
            <a:avLst/>
          </a:prstGeom>
          <a:noFill/>
          <a:ln>
            <a:noFill/>
          </a:ln>
        </p:spPr>
        <p:txBody>
          <a:bodyPr spcFirstLastPara="1" wrap="square" lIns="91425" tIns="45700" rIns="91425" bIns="45700" anchor="t"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35" name="Google Shape;35;p12"/>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2"/>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1113525" y="685801"/>
            <a:ext cx="7515991"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body" idx="1"/>
          </p:nvPr>
        </p:nvSpPr>
        <p:spPr>
          <a:xfrm>
            <a:off x="1113524" y="3505200"/>
            <a:ext cx="7515992"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41" name="Google Shape;41;p13"/>
          <p:cNvSpPr txBox="1">
            <a:spLocks noGrp="1"/>
          </p:cNvSpPr>
          <p:nvPr>
            <p:ph type="body" idx="2"/>
          </p:nvPr>
        </p:nvSpPr>
        <p:spPr>
          <a:xfrm>
            <a:off x="1113524" y="4343400"/>
            <a:ext cx="7515992"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42" name="Google Shape;42;p13"/>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1113525" y="3308581"/>
            <a:ext cx="751598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32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1113524" y="4777381"/>
            <a:ext cx="751599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48" name="Google Shape;48;p14"/>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4"/>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1113524" y="685800"/>
            <a:ext cx="751599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body" idx="1"/>
          </p:nvPr>
        </p:nvSpPr>
        <p:spPr>
          <a:xfrm>
            <a:off x="1113524" y="4343400"/>
            <a:ext cx="7515992"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54" name="Google Shape;54;p15"/>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5"/>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1113523" y="4732865"/>
            <a:ext cx="751599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a:spLocks noGrp="1"/>
          </p:cNvSpPr>
          <p:nvPr>
            <p:ph type="pic" idx="2"/>
          </p:nvPr>
        </p:nvSpPr>
        <p:spPr>
          <a:xfrm>
            <a:off x="1789975" y="932112"/>
            <a:ext cx="6171065" cy="3164976"/>
          </a:xfrm>
          <a:prstGeom prst="roundRect">
            <a:avLst>
              <a:gd name="adj" fmla="val 4380"/>
            </a:avLst>
          </a:prstGeom>
          <a:noFill/>
          <a:ln w="38100" cap="flat" cmpd="sng">
            <a:solidFill>
              <a:schemeClr val="lt2"/>
            </a:solidFill>
            <a:prstDash val="solid"/>
            <a:round/>
            <a:headEnd type="none" w="sm" len="sm"/>
            <a:tailEnd type="none" w="sm" len="sm"/>
          </a:ln>
        </p:spPr>
      </p:sp>
      <p:sp>
        <p:nvSpPr>
          <p:cNvPr id="60" name="Google Shape;60;p16"/>
          <p:cNvSpPr txBox="1">
            <a:spLocks noGrp="1"/>
          </p:cNvSpPr>
          <p:nvPr>
            <p:ph type="body" idx="1"/>
          </p:nvPr>
        </p:nvSpPr>
        <p:spPr>
          <a:xfrm>
            <a:off x="1113523" y="5299603"/>
            <a:ext cx="751599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61" name="Google Shape;61;p16"/>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1112332" y="1752599"/>
            <a:ext cx="4070679"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8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a:spLocks noGrp="1"/>
          </p:cNvSpPr>
          <p:nvPr>
            <p:ph type="pic" idx="2"/>
          </p:nvPr>
        </p:nvSpPr>
        <p:spPr>
          <a:xfrm>
            <a:off x="5697495" y="914400"/>
            <a:ext cx="2461371" cy="4572000"/>
          </a:xfrm>
          <a:prstGeom prst="roundRect">
            <a:avLst>
              <a:gd name="adj" fmla="val 4280"/>
            </a:avLst>
          </a:prstGeom>
          <a:noFill/>
          <a:ln w="38100" cap="flat" cmpd="sng">
            <a:solidFill>
              <a:schemeClr val="lt2"/>
            </a:solidFill>
            <a:prstDash val="solid"/>
            <a:round/>
            <a:headEnd type="none" w="sm" len="sm"/>
            <a:tailEnd type="none" w="sm" len="sm"/>
          </a:ln>
        </p:spPr>
      </p:sp>
      <p:sp>
        <p:nvSpPr>
          <p:cNvPr id="67" name="Google Shape;67;p17"/>
          <p:cNvSpPr txBox="1">
            <a:spLocks noGrp="1"/>
          </p:cNvSpPr>
          <p:nvPr>
            <p:ph type="body" idx="1"/>
          </p:nvPr>
        </p:nvSpPr>
        <p:spPr>
          <a:xfrm>
            <a:off x="1112332" y="3124199"/>
            <a:ext cx="4070679"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68" name="Google Shape;68;p17"/>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7"/>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1113524" y="1600200"/>
            <a:ext cx="2662534"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body" idx="1"/>
          </p:nvPr>
        </p:nvSpPr>
        <p:spPr>
          <a:xfrm>
            <a:off x="3947553" y="685800"/>
            <a:ext cx="4681962"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74" name="Google Shape;74;p18"/>
          <p:cNvSpPr txBox="1">
            <a:spLocks noGrp="1"/>
          </p:cNvSpPr>
          <p:nvPr>
            <p:ph type="body" idx="2"/>
          </p:nvPr>
        </p:nvSpPr>
        <p:spPr>
          <a:xfrm>
            <a:off x="1113524" y="2971800"/>
            <a:ext cx="2662534"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5" name="Google Shape;75;p18"/>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9"/>
          <p:cNvGrpSpPr/>
          <p:nvPr/>
        </p:nvGrpSpPr>
        <p:grpSpPr>
          <a:xfrm>
            <a:off x="0" y="0"/>
            <a:ext cx="2132012" cy="6858000"/>
            <a:chOff x="0" y="0"/>
            <a:chExt cx="2132013" cy="6858001"/>
          </a:xfrm>
        </p:grpSpPr>
        <p:sp>
          <p:nvSpPr>
            <p:cNvPr id="11" name="Google Shape;11;p9"/>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Google Shape;12;p9"/>
            <p:cNvSpPr/>
            <p:nvPr/>
          </p:nvSpPr>
          <p:spPr>
            <a:xfrm>
              <a:off x="0" y="0"/>
              <a:ext cx="758825" cy="4624389"/>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 name="Google Shape;13;p9"/>
            <p:cNvSpPr/>
            <p:nvPr/>
          </p:nvSpPr>
          <p:spPr>
            <a:xfrm>
              <a:off x="0" y="5662614"/>
              <a:ext cx="906463" cy="1195387"/>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 name="Google Shape;14;p9"/>
            <p:cNvSpPr/>
            <p:nvPr/>
          </p:nvSpPr>
          <p:spPr>
            <a:xfrm>
              <a:off x="0" y="5295901"/>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0C5A8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 name="Google Shape;15;p9"/>
            <p:cNvSpPr/>
            <p:nvPr/>
          </p:nvSpPr>
          <p:spPr>
            <a:xfrm>
              <a:off x="0" y="5257801"/>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1287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 name="Google Shape;16;p9"/>
            <p:cNvSpPr/>
            <p:nvPr/>
          </p:nvSpPr>
          <p:spPr>
            <a:xfrm>
              <a:off x="0" y="5357814"/>
              <a:ext cx="1377950" cy="1500187"/>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40404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7" name="Google Shape;17;p9"/>
          <p:cNvSpPr txBox="1">
            <a:spLocks noGrp="1"/>
          </p:cNvSpPr>
          <p:nvPr>
            <p:ph type="title"/>
          </p:nvPr>
        </p:nvSpPr>
        <p:spPr>
          <a:xfrm>
            <a:off x="982662" y="457200"/>
            <a:ext cx="7704137" cy="1981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chemeClr val="dk1"/>
                </a:solidFill>
                <a:latin typeface="Corbel"/>
                <a:ea typeface="Corbel"/>
                <a:cs typeface="Corbel"/>
                <a:sym typeface="Corbel"/>
              </a:defRPr>
            </a:lvl1pPr>
            <a:lvl2pPr marR="0" lvl="1" algn="ctr" rtl="0">
              <a:spcBef>
                <a:spcPts val="0"/>
              </a:spcBef>
              <a:spcAft>
                <a:spcPts val="0"/>
              </a:spcAft>
              <a:buSzPts val="1400"/>
              <a:buNone/>
              <a:defRPr sz="4000" b="0" i="0" u="none" strike="noStrike" cap="none">
                <a:solidFill>
                  <a:schemeClr val="dk1"/>
                </a:solidFill>
                <a:latin typeface="Corbel"/>
                <a:ea typeface="Corbel"/>
                <a:cs typeface="Corbel"/>
                <a:sym typeface="Corbel"/>
              </a:defRPr>
            </a:lvl2pPr>
            <a:lvl3pPr marR="0" lvl="2" algn="ctr" rtl="0">
              <a:spcBef>
                <a:spcPts val="0"/>
              </a:spcBef>
              <a:spcAft>
                <a:spcPts val="0"/>
              </a:spcAft>
              <a:buSzPts val="1400"/>
              <a:buNone/>
              <a:defRPr sz="4000" b="0" i="0" u="none" strike="noStrike" cap="none">
                <a:solidFill>
                  <a:schemeClr val="dk1"/>
                </a:solidFill>
                <a:latin typeface="Corbel"/>
                <a:ea typeface="Corbel"/>
                <a:cs typeface="Corbel"/>
                <a:sym typeface="Corbel"/>
              </a:defRPr>
            </a:lvl3pPr>
            <a:lvl4pPr marR="0" lvl="3" algn="ctr" rtl="0">
              <a:spcBef>
                <a:spcPts val="0"/>
              </a:spcBef>
              <a:spcAft>
                <a:spcPts val="0"/>
              </a:spcAft>
              <a:buSzPts val="1400"/>
              <a:buNone/>
              <a:defRPr sz="4000" b="0" i="0" u="none" strike="noStrike" cap="none">
                <a:solidFill>
                  <a:schemeClr val="dk1"/>
                </a:solidFill>
                <a:latin typeface="Corbel"/>
                <a:ea typeface="Corbel"/>
                <a:cs typeface="Corbel"/>
                <a:sym typeface="Corbel"/>
              </a:defRPr>
            </a:lvl4pPr>
            <a:lvl5pPr marR="0" lvl="4" algn="ctr" rtl="0">
              <a:spcBef>
                <a:spcPts val="0"/>
              </a:spcBef>
              <a:spcAft>
                <a:spcPts val="0"/>
              </a:spcAft>
              <a:buSzPts val="1400"/>
              <a:buNone/>
              <a:defRPr sz="40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9"/>
          <p:cNvSpPr txBox="1">
            <a:spLocks noGrp="1"/>
          </p:cNvSpPr>
          <p:nvPr>
            <p:ph type="body" idx="1"/>
          </p:nvPr>
        </p:nvSpPr>
        <p:spPr>
          <a:xfrm>
            <a:off x="982662" y="2667000"/>
            <a:ext cx="7704137" cy="3357562"/>
          </a:xfrm>
          <a:prstGeom prst="rect">
            <a:avLst/>
          </a:prstGeom>
          <a:noFill/>
          <a:ln>
            <a:noFill/>
          </a:ln>
        </p:spPr>
        <p:txBody>
          <a:bodyPr spcFirstLastPara="1" wrap="square" lIns="91425" tIns="45700" rIns="91425" bIns="45700" anchor="ctr" anchorCtr="0">
            <a:noAutofit/>
          </a:bodyPr>
          <a:lstStyle>
            <a:lvl1pPr marL="457200" marR="0" lvl="0" indent="-449580" algn="l" rtl="0">
              <a:spcBef>
                <a:spcPts val="480"/>
              </a:spcBef>
              <a:spcAft>
                <a:spcPts val="0"/>
              </a:spcAft>
              <a:buClr>
                <a:srgbClr val="1287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287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287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287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287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9"/>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0" i="0" u="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9"/>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9"/>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grpSp>
        <p:nvGrpSpPr>
          <p:cNvPr id="106" name="Google Shape;106;p23"/>
          <p:cNvGrpSpPr/>
          <p:nvPr/>
        </p:nvGrpSpPr>
        <p:grpSpPr>
          <a:xfrm>
            <a:off x="203200" y="0"/>
            <a:ext cx="3778250" cy="6858000"/>
            <a:chOff x="203200" y="0"/>
            <a:chExt cx="3778250" cy="6858001"/>
          </a:xfrm>
        </p:grpSpPr>
        <p:sp>
          <p:nvSpPr>
            <p:cNvPr id="107" name="Google Shape;107;p23"/>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8" name="Google Shape;108;p23"/>
            <p:cNvSpPr/>
            <p:nvPr/>
          </p:nvSpPr>
          <p:spPr>
            <a:xfrm>
              <a:off x="203200" y="0"/>
              <a:ext cx="1336675" cy="3862389"/>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9" name="Google Shape;109;p23"/>
            <p:cNvSpPr/>
            <p:nvPr/>
          </p:nvSpPr>
          <p:spPr>
            <a:xfrm>
              <a:off x="207963" y="3776664"/>
              <a:ext cx="1936750" cy="3081337"/>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0" name="Google Shape;110;p23"/>
            <p:cNvSpPr/>
            <p:nvPr/>
          </p:nvSpPr>
          <p:spPr>
            <a:xfrm>
              <a:off x="646113" y="3886201"/>
              <a:ext cx="2373312" cy="2971800"/>
            </a:xfrm>
            <a:custGeom>
              <a:avLst/>
              <a:gdLst/>
              <a:ahLst/>
              <a:cxnLst/>
              <a:rect l="l" t="t" r="r" b="b"/>
              <a:pathLst>
                <a:path w="1495" h="1872" extrusionOk="0">
                  <a:moveTo>
                    <a:pt x="1495" y="1872"/>
                  </a:moveTo>
                  <a:lnTo>
                    <a:pt x="0" y="0"/>
                  </a:lnTo>
                  <a:lnTo>
                    <a:pt x="1442" y="1872"/>
                  </a:lnTo>
                  <a:lnTo>
                    <a:pt x="1495" y="1872"/>
                  </a:lnTo>
                  <a:close/>
                </a:path>
              </a:pathLst>
            </a:custGeom>
            <a:solidFill>
              <a:srgbClr val="0C5A8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1" name="Google Shape;111;p23"/>
            <p:cNvSpPr/>
            <p:nvPr/>
          </p:nvSpPr>
          <p:spPr>
            <a:xfrm>
              <a:off x="641350" y="3881439"/>
              <a:ext cx="3340100" cy="2976562"/>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1287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2" name="Google Shape;112;p23"/>
            <p:cNvSpPr/>
            <p:nvPr/>
          </p:nvSpPr>
          <p:spPr>
            <a:xfrm>
              <a:off x="203200" y="3771901"/>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40404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13" name="Google Shape;113;p23"/>
          <p:cNvSpPr/>
          <p:nvPr/>
        </p:nvSpPr>
        <p:spPr>
          <a:xfrm>
            <a:off x="203200" y="3771900"/>
            <a:ext cx="361950" cy="90487"/>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4" name="Google Shape;114;p23"/>
          <p:cNvSpPr/>
          <p:nvPr/>
        </p:nvSpPr>
        <p:spPr>
          <a:xfrm>
            <a:off x="560387" y="3867150"/>
            <a:ext cx="61912" cy="80962"/>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5" name="Google Shape;115;p23"/>
          <p:cNvSpPr txBox="1">
            <a:spLocks noGrp="1"/>
          </p:cNvSpPr>
          <p:nvPr>
            <p:ph type="title"/>
          </p:nvPr>
        </p:nvSpPr>
        <p:spPr>
          <a:xfrm>
            <a:off x="982662" y="457200"/>
            <a:ext cx="7704137" cy="1981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chemeClr val="dk1"/>
                </a:solidFill>
                <a:latin typeface="Corbel"/>
                <a:ea typeface="Corbel"/>
                <a:cs typeface="Corbel"/>
                <a:sym typeface="Corbel"/>
              </a:defRPr>
            </a:lvl1pPr>
            <a:lvl2pPr marR="0" lvl="1" algn="ctr" rtl="0">
              <a:spcBef>
                <a:spcPts val="0"/>
              </a:spcBef>
              <a:spcAft>
                <a:spcPts val="0"/>
              </a:spcAft>
              <a:buSzPts val="1400"/>
              <a:buNone/>
              <a:defRPr sz="4000" b="0" i="0" u="none" strike="noStrike" cap="none">
                <a:solidFill>
                  <a:schemeClr val="dk1"/>
                </a:solidFill>
                <a:latin typeface="Corbel"/>
                <a:ea typeface="Corbel"/>
                <a:cs typeface="Corbel"/>
                <a:sym typeface="Corbel"/>
              </a:defRPr>
            </a:lvl2pPr>
            <a:lvl3pPr marR="0" lvl="2" algn="ctr" rtl="0">
              <a:spcBef>
                <a:spcPts val="0"/>
              </a:spcBef>
              <a:spcAft>
                <a:spcPts val="0"/>
              </a:spcAft>
              <a:buSzPts val="1400"/>
              <a:buNone/>
              <a:defRPr sz="4000" b="0" i="0" u="none" strike="noStrike" cap="none">
                <a:solidFill>
                  <a:schemeClr val="dk1"/>
                </a:solidFill>
                <a:latin typeface="Corbel"/>
                <a:ea typeface="Corbel"/>
                <a:cs typeface="Corbel"/>
                <a:sym typeface="Corbel"/>
              </a:defRPr>
            </a:lvl3pPr>
            <a:lvl4pPr marR="0" lvl="3" algn="ctr" rtl="0">
              <a:spcBef>
                <a:spcPts val="0"/>
              </a:spcBef>
              <a:spcAft>
                <a:spcPts val="0"/>
              </a:spcAft>
              <a:buSzPts val="1400"/>
              <a:buNone/>
              <a:defRPr sz="4000" b="0" i="0" u="none" strike="noStrike" cap="none">
                <a:solidFill>
                  <a:schemeClr val="dk1"/>
                </a:solidFill>
                <a:latin typeface="Corbel"/>
                <a:ea typeface="Corbel"/>
                <a:cs typeface="Corbel"/>
                <a:sym typeface="Corbel"/>
              </a:defRPr>
            </a:lvl4pPr>
            <a:lvl5pPr marR="0" lvl="4" algn="ctr" rtl="0">
              <a:spcBef>
                <a:spcPts val="0"/>
              </a:spcBef>
              <a:spcAft>
                <a:spcPts val="0"/>
              </a:spcAft>
              <a:buSzPts val="1400"/>
              <a:buNone/>
              <a:defRPr sz="40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6" name="Google Shape;116;p23"/>
          <p:cNvSpPr txBox="1">
            <a:spLocks noGrp="1"/>
          </p:cNvSpPr>
          <p:nvPr>
            <p:ph type="body" idx="1"/>
          </p:nvPr>
        </p:nvSpPr>
        <p:spPr>
          <a:xfrm>
            <a:off x="982662" y="2667000"/>
            <a:ext cx="7704137" cy="3357562"/>
          </a:xfrm>
          <a:prstGeom prst="rect">
            <a:avLst/>
          </a:prstGeom>
          <a:noFill/>
          <a:ln>
            <a:noFill/>
          </a:ln>
        </p:spPr>
        <p:txBody>
          <a:bodyPr spcFirstLastPara="1" wrap="square" lIns="91425" tIns="45700" rIns="91425" bIns="45700" anchor="ctr" anchorCtr="0">
            <a:noAutofit/>
          </a:bodyPr>
          <a:lstStyle>
            <a:lvl1pPr marL="457200" marR="0" lvl="0" indent="-449580" algn="l" rtl="0">
              <a:spcBef>
                <a:spcPts val="480"/>
              </a:spcBef>
              <a:spcAft>
                <a:spcPts val="0"/>
              </a:spcAft>
              <a:buClr>
                <a:srgbClr val="1287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287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287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287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287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17" name="Google Shape;117;p23"/>
          <p:cNvSpPr txBox="1">
            <a:spLocks noGrp="1"/>
          </p:cNvSpPr>
          <p:nvPr>
            <p:ph type="dt" idx="10"/>
          </p:nvPr>
        </p:nvSpPr>
        <p:spPr>
          <a:xfrm>
            <a:off x="7326312" y="6116637"/>
            <a:ext cx="85725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0" i="0" u="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ftr" idx="11"/>
          </p:nvPr>
        </p:nvSpPr>
        <p:spPr>
          <a:xfrm>
            <a:off x="3624262" y="6116637"/>
            <a:ext cx="36083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sldNum" idx="12"/>
          </p:nvPr>
        </p:nvSpPr>
        <p:spPr>
          <a:xfrm>
            <a:off x="8275637" y="6116637"/>
            <a:ext cx="4111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grpSp>
        <p:nvGrpSpPr>
          <p:cNvPr id="127" name="Google Shape;127;p25"/>
          <p:cNvGrpSpPr/>
          <p:nvPr/>
        </p:nvGrpSpPr>
        <p:grpSpPr>
          <a:xfrm>
            <a:off x="0" y="0"/>
            <a:ext cx="2132012" cy="6858000"/>
            <a:chOff x="0" y="0"/>
            <a:chExt cx="2132013" cy="6858001"/>
          </a:xfrm>
        </p:grpSpPr>
        <p:sp>
          <p:nvSpPr>
            <p:cNvPr id="128" name="Google Shape;128;p25"/>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9" name="Google Shape;129;p25"/>
            <p:cNvSpPr/>
            <p:nvPr/>
          </p:nvSpPr>
          <p:spPr>
            <a:xfrm>
              <a:off x="0" y="0"/>
              <a:ext cx="758825" cy="4624389"/>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0" name="Google Shape;130;p25"/>
            <p:cNvSpPr/>
            <p:nvPr/>
          </p:nvSpPr>
          <p:spPr>
            <a:xfrm>
              <a:off x="0" y="5662614"/>
              <a:ext cx="906463" cy="1195387"/>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1" name="Google Shape;131;p25"/>
            <p:cNvSpPr/>
            <p:nvPr/>
          </p:nvSpPr>
          <p:spPr>
            <a:xfrm>
              <a:off x="0" y="5295901"/>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0C5A8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2" name="Google Shape;132;p25"/>
            <p:cNvSpPr/>
            <p:nvPr/>
          </p:nvSpPr>
          <p:spPr>
            <a:xfrm>
              <a:off x="0" y="5257801"/>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1287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3" name="Google Shape;133;p25"/>
            <p:cNvSpPr/>
            <p:nvPr/>
          </p:nvSpPr>
          <p:spPr>
            <a:xfrm>
              <a:off x="0" y="5357814"/>
              <a:ext cx="1377950" cy="1500187"/>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40404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34" name="Google Shape;134;p25"/>
          <p:cNvSpPr txBox="1">
            <a:spLocks noGrp="1"/>
          </p:cNvSpPr>
          <p:nvPr>
            <p:ph type="title"/>
          </p:nvPr>
        </p:nvSpPr>
        <p:spPr>
          <a:xfrm>
            <a:off x="982662" y="457200"/>
            <a:ext cx="7704137" cy="1981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chemeClr val="dk1"/>
                </a:solidFill>
                <a:latin typeface="Corbel"/>
                <a:ea typeface="Corbel"/>
                <a:cs typeface="Corbel"/>
                <a:sym typeface="Corbel"/>
              </a:defRPr>
            </a:lvl1pPr>
            <a:lvl2pPr marR="0" lvl="1" algn="ctr" rtl="0">
              <a:spcBef>
                <a:spcPts val="0"/>
              </a:spcBef>
              <a:spcAft>
                <a:spcPts val="0"/>
              </a:spcAft>
              <a:buSzPts val="1400"/>
              <a:buNone/>
              <a:defRPr sz="4000" b="0" i="0" u="none" strike="noStrike" cap="none">
                <a:solidFill>
                  <a:schemeClr val="dk1"/>
                </a:solidFill>
                <a:latin typeface="Corbel"/>
                <a:ea typeface="Corbel"/>
                <a:cs typeface="Corbel"/>
                <a:sym typeface="Corbel"/>
              </a:defRPr>
            </a:lvl2pPr>
            <a:lvl3pPr marR="0" lvl="2" algn="ctr" rtl="0">
              <a:spcBef>
                <a:spcPts val="0"/>
              </a:spcBef>
              <a:spcAft>
                <a:spcPts val="0"/>
              </a:spcAft>
              <a:buSzPts val="1400"/>
              <a:buNone/>
              <a:defRPr sz="4000" b="0" i="0" u="none" strike="noStrike" cap="none">
                <a:solidFill>
                  <a:schemeClr val="dk1"/>
                </a:solidFill>
                <a:latin typeface="Corbel"/>
                <a:ea typeface="Corbel"/>
                <a:cs typeface="Corbel"/>
                <a:sym typeface="Corbel"/>
              </a:defRPr>
            </a:lvl3pPr>
            <a:lvl4pPr marR="0" lvl="3" algn="ctr" rtl="0">
              <a:spcBef>
                <a:spcPts val="0"/>
              </a:spcBef>
              <a:spcAft>
                <a:spcPts val="0"/>
              </a:spcAft>
              <a:buSzPts val="1400"/>
              <a:buNone/>
              <a:defRPr sz="4000" b="0" i="0" u="none" strike="noStrike" cap="none">
                <a:solidFill>
                  <a:schemeClr val="dk1"/>
                </a:solidFill>
                <a:latin typeface="Corbel"/>
                <a:ea typeface="Corbel"/>
                <a:cs typeface="Corbel"/>
                <a:sym typeface="Corbel"/>
              </a:defRPr>
            </a:lvl4pPr>
            <a:lvl5pPr marR="0" lvl="4" algn="ctr" rtl="0">
              <a:spcBef>
                <a:spcPts val="0"/>
              </a:spcBef>
              <a:spcAft>
                <a:spcPts val="0"/>
              </a:spcAft>
              <a:buSzPts val="1400"/>
              <a:buNone/>
              <a:defRPr sz="40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5" name="Google Shape;135;p25"/>
          <p:cNvSpPr txBox="1">
            <a:spLocks noGrp="1"/>
          </p:cNvSpPr>
          <p:nvPr>
            <p:ph type="body" idx="1"/>
          </p:nvPr>
        </p:nvSpPr>
        <p:spPr>
          <a:xfrm>
            <a:off x="982662" y="2667000"/>
            <a:ext cx="7704137" cy="3357562"/>
          </a:xfrm>
          <a:prstGeom prst="rect">
            <a:avLst/>
          </a:prstGeom>
          <a:noFill/>
          <a:ln>
            <a:noFill/>
          </a:ln>
        </p:spPr>
        <p:txBody>
          <a:bodyPr spcFirstLastPara="1" wrap="square" lIns="91425" tIns="45700" rIns="91425" bIns="45700" anchor="ctr" anchorCtr="0">
            <a:noAutofit/>
          </a:bodyPr>
          <a:lstStyle>
            <a:lvl1pPr marL="457200" marR="0" lvl="0" indent="-449580" algn="l" rtl="0">
              <a:spcBef>
                <a:spcPts val="480"/>
              </a:spcBef>
              <a:spcAft>
                <a:spcPts val="0"/>
              </a:spcAft>
              <a:buClr>
                <a:srgbClr val="1287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287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287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287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287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36" name="Google Shape;136;p25"/>
          <p:cNvSpPr txBox="1">
            <a:spLocks noGrp="1"/>
          </p:cNvSpPr>
          <p:nvPr>
            <p:ph type="dt" idx="10"/>
          </p:nvPr>
        </p:nvSpPr>
        <p:spPr>
          <a:xfrm>
            <a:off x="7343775" y="6108700"/>
            <a:ext cx="85725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0" i="0" u="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25"/>
          <p:cNvSpPr txBox="1">
            <a:spLocks noGrp="1"/>
          </p:cNvSpPr>
          <p:nvPr>
            <p:ph type="ftr" idx="11"/>
          </p:nvPr>
        </p:nvSpPr>
        <p:spPr>
          <a:xfrm>
            <a:off x="1973262" y="6108700"/>
            <a:ext cx="53133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25"/>
          <p:cNvSpPr txBox="1">
            <a:spLocks noGrp="1"/>
          </p:cNvSpPr>
          <p:nvPr>
            <p:ph type="sldNum" idx="12"/>
          </p:nvPr>
        </p:nvSpPr>
        <p:spPr>
          <a:xfrm>
            <a:off x="8258175" y="6108700"/>
            <a:ext cx="4286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grpSp>
        <p:nvGrpSpPr>
          <p:cNvPr id="146" name="Google Shape;146;p27"/>
          <p:cNvGrpSpPr/>
          <p:nvPr/>
        </p:nvGrpSpPr>
        <p:grpSpPr>
          <a:xfrm>
            <a:off x="0" y="0"/>
            <a:ext cx="2132012" cy="6858000"/>
            <a:chOff x="0" y="0"/>
            <a:chExt cx="2132013" cy="6858001"/>
          </a:xfrm>
        </p:grpSpPr>
        <p:sp>
          <p:nvSpPr>
            <p:cNvPr id="147" name="Google Shape;147;p27"/>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8" name="Google Shape;148;p27"/>
            <p:cNvSpPr/>
            <p:nvPr/>
          </p:nvSpPr>
          <p:spPr>
            <a:xfrm>
              <a:off x="0" y="0"/>
              <a:ext cx="758825" cy="4624389"/>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9" name="Google Shape;149;p27"/>
            <p:cNvSpPr/>
            <p:nvPr/>
          </p:nvSpPr>
          <p:spPr>
            <a:xfrm>
              <a:off x="0" y="5662614"/>
              <a:ext cx="906463" cy="1195387"/>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0" name="Google Shape;150;p27"/>
            <p:cNvSpPr/>
            <p:nvPr/>
          </p:nvSpPr>
          <p:spPr>
            <a:xfrm>
              <a:off x="0" y="5295901"/>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0C5A8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1" name="Google Shape;151;p27"/>
            <p:cNvSpPr/>
            <p:nvPr/>
          </p:nvSpPr>
          <p:spPr>
            <a:xfrm>
              <a:off x="0" y="5257801"/>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1287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2" name="Google Shape;152;p27"/>
            <p:cNvSpPr/>
            <p:nvPr/>
          </p:nvSpPr>
          <p:spPr>
            <a:xfrm>
              <a:off x="0" y="5357814"/>
              <a:ext cx="1377950" cy="1500187"/>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40404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53" name="Google Shape;153;p27"/>
          <p:cNvSpPr txBox="1"/>
          <p:nvPr/>
        </p:nvSpPr>
        <p:spPr>
          <a:xfrm>
            <a:off x="969962" y="863600"/>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Calibri"/>
              <a:buNone/>
            </a:pPr>
            <a:r>
              <a:rPr lang="en-US" sz="8000" b="0" i="0" u="none">
                <a:solidFill>
                  <a:schemeClr val="dk1"/>
                </a:solidFill>
                <a:latin typeface="Calibri"/>
                <a:ea typeface="Calibri"/>
                <a:cs typeface="Calibri"/>
                <a:sym typeface="Calibri"/>
              </a:rPr>
              <a:t>“</a:t>
            </a:r>
            <a:endParaRPr/>
          </a:p>
        </p:txBody>
      </p:sp>
      <p:sp>
        <p:nvSpPr>
          <p:cNvPr id="154" name="Google Shape;154;p27"/>
          <p:cNvSpPr txBox="1"/>
          <p:nvPr/>
        </p:nvSpPr>
        <p:spPr>
          <a:xfrm>
            <a:off x="8172450" y="2819400"/>
            <a:ext cx="457200" cy="584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Calibri"/>
              <a:buNone/>
            </a:pPr>
            <a:r>
              <a:rPr lang="en-US" sz="8000" b="0" i="0" u="none">
                <a:solidFill>
                  <a:schemeClr val="dk1"/>
                </a:solidFill>
                <a:latin typeface="Calibri"/>
                <a:ea typeface="Calibri"/>
                <a:cs typeface="Calibri"/>
                <a:sym typeface="Calibri"/>
              </a:rPr>
              <a:t>”</a:t>
            </a:r>
            <a:endParaRPr/>
          </a:p>
        </p:txBody>
      </p:sp>
      <p:sp>
        <p:nvSpPr>
          <p:cNvPr id="155" name="Google Shape;155;p27"/>
          <p:cNvSpPr txBox="1">
            <a:spLocks noGrp="1"/>
          </p:cNvSpPr>
          <p:nvPr>
            <p:ph type="title"/>
          </p:nvPr>
        </p:nvSpPr>
        <p:spPr>
          <a:xfrm>
            <a:off x="982662" y="457200"/>
            <a:ext cx="7704137" cy="1981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chemeClr val="dk1"/>
                </a:solidFill>
                <a:latin typeface="Corbel"/>
                <a:ea typeface="Corbel"/>
                <a:cs typeface="Corbel"/>
                <a:sym typeface="Corbel"/>
              </a:defRPr>
            </a:lvl1pPr>
            <a:lvl2pPr marR="0" lvl="1" algn="ctr" rtl="0">
              <a:spcBef>
                <a:spcPts val="0"/>
              </a:spcBef>
              <a:spcAft>
                <a:spcPts val="0"/>
              </a:spcAft>
              <a:buSzPts val="1400"/>
              <a:buNone/>
              <a:defRPr sz="4000" b="0" i="0" u="none" strike="noStrike" cap="none">
                <a:solidFill>
                  <a:schemeClr val="dk1"/>
                </a:solidFill>
                <a:latin typeface="Corbel"/>
                <a:ea typeface="Corbel"/>
                <a:cs typeface="Corbel"/>
                <a:sym typeface="Corbel"/>
              </a:defRPr>
            </a:lvl2pPr>
            <a:lvl3pPr marR="0" lvl="2" algn="ctr" rtl="0">
              <a:spcBef>
                <a:spcPts val="0"/>
              </a:spcBef>
              <a:spcAft>
                <a:spcPts val="0"/>
              </a:spcAft>
              <a:buSzPts val="1400"/>
              <a:buNone/>
              <a:defRPr sz="4000" b="0" i="0" u="none" strike="noStrike" cap="none">
                <a:solidFill>
                  <a:schemeClr val="dk1"/>
                </a:solidFill>
                <a:latin typeface="Corbel"/>
                <a:ea typeface="Corbel"/>
                <a:cs typeface="Corbel"/>
                <a:sym typeface="Corbel"/>
              </a:defRPr>
            </a:lvl3pPr>
            <a:lvl4pPr marR="0" lvl="3" algn="ctr" rtl="0">
              <a:spcBef>
                <a:spcPts val="0"/>
              </a:spcBef>
              <a:spcAft>
                <a:spcPts val="0"/>
              </a:spcAft>
              <a:buSzPts val="1400"/>
              <a:buNone/>
              <a:defRPr sz="4000" b="0" i="0" u="none" strike="noStrike" cap="none">
                <a:solidFill>
                  <a:schemeClr val="dk1"/>
                </a:solidFill>
                <a:latin typeface="Corbel"/>
                <a:ea typeface="Corbel"/>
                <a:cs typeface="Corbel"/>
                <a:sym typeface="Corbel"/>
              </a:defRPr>
            </a:lvl4pPr>
            <a:lvl5pPr marR="0" lvl="4" algn="ctr" rtl="0">
              <a:spcBef>
                <a:spcPts val="0"/>
              </a:spcBef>
              <a:spcAft>
                <a:spcPts val="0"/>
              </a:spcAft>
              <a:buSzPts val="1400"/>
              <a:buNone/>
              <a:defRPr sz="40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6" name="Google Shape;156;p27"/>
          <p:cNvSpPr txBox="1">
            <a:spLocks noGrp="1"/>
          </p:cNvSpPr>
          <p:nvPr>
            <p:ph type="body" idx="1"/>
          </p:nvPr>
        </p:nvSpPr>
        <p:spPr>
          <a:xfrm>
            <a:off x="982662" y="2667000"/>
            <a:ext cx="7704137" cy="3357562"/>
          </a:xfrm>
          <a:prstGeom prst="rect">
            <a:avLst/>
          </a:prstGeom>
          <a:noFill/>
          <a:ln>
            <a:noFill/>
          </a:ln>
        </p:spPr>
        <p:txBody>
          <a:bodyPr spcFirstLastPara="1" wrap="square" lIns="91425" tIns="45700" rIns="91425" bIns="45700" anchor="ctr" anchorCtr="0">
            <a:noAutofit/>
          </a:bodyPr>
          <a:lstStyle>
            <a:lvl1pPr marL="457200" marR="0" lvl="0" indent="-449580" algn="l" rtl="0">
              <a:spcBef>
                <a:spcPts val="480"/>
              </a:spcBef>
              <a:spcAft>
                <a:spcPts val="0"/>
              </a:spcAft>
              <a:buClr>
                <a:srgbClr val="1287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287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287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287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287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57" name="Google Shape;157;p27"/>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0" i="0" u="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27"/>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7"/>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grpSp>
        <p:nvGrpSpPr>
          <p:cNvPr id="168" name="Google Shape;168;p29"/>
          <p:cNvGrpSpPr/>
          <p:nvPr/>
        </p:nvGrpSpPr>
        <p:grpSpPr>
          <a:xfrm>
            <a:off x="0" y="0"/>
            <a:ext cx="2132012" cy="6858000"/>
            <a:chOff x="0" y="0"/>
            <a:chExt cx="2132013" cy="6858001"/>
          </a:xfrm>
        </p:grpSpPr>
        <p:sp>
          <p:nvSpPr>
            <p:cNvPr id="169" name="Google Shape;169;p29"/>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0" name="Google Shape;170;p29"/>
            <p:cNvSpPr/>
            <p:nvPr/>
          </p:nvSpPr>
          <p:spPr>
            <a:xfrm>
              <a:off x="0" y="0"/>
              <a:ext cx="758825" cy="4624389"/>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1" name="Google Shape;171;p29"/>
            <p:cNvSpPr/>
            <p:nvPr/>
          </p:nvSpPr>
          <p:spPr>
            <a:xfrm>
              <a:off x="0" y="5662614"/>
              <a:ext cx="906463" cy="1195387"/>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2" name="Google Shape;172;p29"/>
            <p:cNvSpPr/>
            <p:nvPr/>
          </p:nvSpPr>
          <p:spPr>
            <a:xfrm>
              <a:off x="0" y="5295901"/>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0C5A8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3" name="Google Shape;173;p29"/>
            <p:cNvSpPr/>
            <p:nvPr/>
          </p:nvSpPr>
          <p:spPr>
            <a:xfrm>
              <a:off x="0" y="5257801"/>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1287C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4" name="Google Shape;174;p29"/>
            <p:cNvSpPr/>
            <p:nvPr/>
          </p:nvSpPr>
          <p:spPr>
            <a:xfrm>
              <a:off x="0" y="5357814"/>
              <a:ext cx="1377950" cy="1500187"/>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40404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175" name="Google Shape;175;p29"/>
          <p:cNvSpPr txBox="1"/>
          <p:nvPr/>
        </p:nvSpPr>
        <p:spPr>
          <a:xfrm>
            <a:off x="969962" y="863600"/>
            <a:ext cx="457200" cy="58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Calibri"/>
              <a:buNone/>
            </a:pPr>
            <a:r>
              <a:rPr lang="en-US" sz="8000" b="0" i="0" u="none">
                <a:solidFill>
                  <a:schemeClr val="dk1"/>
                </a:solidFill>
                <a:latin typeface="Calibri"/>
                <a:ea typeface="Calibri"/>
                <a:cs typeface="Calibri"/>
                <a:sym typeface="Calibri"/>
              </a:rPr>
              <a:t>“</a:t>
            </a:r>
            <a:endParaRPr/>
          </a:p>
        </p:txBody>
      </p:sp>
      <p:sp>
        <p:nvSpPr>
          <p:cNvPr id="176" name="Google Shape;176;p29"/>
          <p:cNvSpPr txBox="1"/>
          <p:nvPr/>
        </p:nvSpPr>
        <p:spPr>
          <a:xfrm>
            <a:off x="8172450" y="2819400"/>
            <a:ext cx="457200" cy="584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Calibri"/>
              <a:buNone/>
            </a:pPr>
            <a:r>
              <a:rPr lang="en-US" sz="8000" b="0" i="0" u="none">
                <a:solidFill>
                  <a:schemeClr val="dk1"/>
                </a:solidFill>
                <a:latin typeface="Calibri"/>
                <a:ea typeface="Calibri"/>
                <a:cs typeface="Calibri"/>
                <a:sym typeface="Calibri"/>
              </a:rPr>
              <a:t>”</a:t>
            </a:r>
            <a:endParaRPr/>
          </a:p>
        </p:txBody>
      </p:sp>
      <p:sp>
        <p:nvSpPr>
          <p:cNvPr id="177" name="Google Shape;177;p29"/>
          <p:cNvSpPr txBox="1">
            <a:spLocks noGrp="1"/>
          </p:cNvSpPr>
          <p:nvPr>
            <p:ph type="title"/>
          </p:nvPr>
        </p:nvSpPr>
        <p:spPr>
          <a:xfrm>
            <a:off x="982662" y="457200"/>
            <a:ext cx="7704137" cy="1981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chemeClr val="dk1"/>
                </a:solidFill>
                <a:latin typeface="Corbel"/>
                <a:ea typeface="Corbel"/>
                <a:cs typeface="Corbel"/>
                <a:sym typeface="Corbel"/>
              </a:defRPr>
            </a:lvl1pPr>
            <a:lvl2pPr marR="0" lvl="1" algn="ctr" rtl="0">
              <a:spcBef>
                <a:spcPts val="0"/>
              </a:spcBef>
              <a:spcAft>
                <a:spcPts val="0"/>
              </a:spcAft>
              <a:buSzPts val="1400"/>
              <a:buNone/>
              <a:defRPr sz="4000" b="0" i="0" u="none" strike="noStrike" cap="none">
                <a:solidFill>
                  <a:schemeClr val="dk1"/>
                </a:solidFill>
                <a:latin typeface="Corbel"/>
                <a:ea typeface="Corbel"/>
                <a:cs typeface="Corbel"/>
                <a:sym typeface="Corbel"/>
              </a:defRPr>
            </a:lvl2pPr>
            <a:lvl3pPr marR="0" lvl="2" algn="ctr" rtl="0">
              <a:spcBef>
                <a:spcPts val="0"/>
              </a:spcBef>
              <a:spcAft>
                <a:spcPts val="0"/>
              </a:spcAft>
              <a:buSzPts val="1400"/>
              <a:buNone/>
              <a:defRPr sz="4000" b="0" i="0" u="none" strike="noStrike" cap="none">
                <a:solidFill>
                  <a:schemeClr val="dk1"/>
                </a:solidFill>
                <a:latin typeface="Corbel"/>
                <a:ea typeface="Corbel"/>
                <a:cs typeface="Corbel"/>
                <a:sym typeface="Corbel"/>
              </a:defRPr>
            </a:lvl3pPr>
            <a:lvl4pPr marR="0" lvl="3" algn="ctr" rtl="0">
              <a:spcBef>
                <a:spcPts val="0"/>
              </a:spcBef>
              <a:spcAft>
                <a:spcPts val="0"/>
              </a:spcAft>
              <a:buSzPts val="1400"/>
              <a:buNone/>
              <a:defRPr sz="4000" b="0" i="0" u="none" strike="noStrike" cap="none">
                <a:solidFill>
                  <a:schemeClr val="dk1"/>
                </a:solidFill>
                <a:latin typeface="Corbel"/>
                <a:ea typeface="Corbel"/>
                <a:cs typeface="Corbel"/>
                <a:sym typeface="Corbel"/>
              </a:defRPr>
            </a:lvl4pPr>
            <a:lvl5pPr marR="0" lvl="4" algn="ctr" rtl="0">
              <a:spcBef>
                <a:spcPts val="0"/>
              </a:spcBef>
              <a:spcAft>
                <a:spcPts val="0"/>
              </a:spcAft>
              <a:buSzPts val="1400"/>
              <a:buNone/>
              <a:defRPr sz="40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8" name="Google Shape;178;p29"/>
          <p:cNvSpPr txBox="1">
            <a:spLocks noGrp="1"/>
          </p:cNvSpPr>
          <p:nvPr>
            <p:ph type="body" idx="1"/>
          </p:nvPr>
        </p:nvSpPr>
        <p:spPr>
          <a:xfrm>
            <a:off x="982662" y="2667000"/>
            <a:ext cx="7704137" cy="3357562"/>
          </a:xfrm>
          <a:prstGeom prst="rect">
            <a:avLst/>
          </a:prstGeom>
          <a:noFill/>
          <a:ln>
            <a:noFill/>
          </a:ln>
        </p:spPr>
        <p:txBody>
          <a:bodyPr spcFirstLastPara="1" wrap="square" lIns="91425" tIns="45700" rIns="91425" bIns="45700" anchor="ctr" anchorCtr="0">
            <a:noAutofit/>
          </a:bodyPr>
          <a:lstStyle>
            <a:lvl1pPr marL="457200" marR="0" lvl="0" indent="-449580" algn="l" rtl="0">
              <a:spcBef>
                <a:spcPts val="480"/>
              </a:spcBef>
              <a:spcAft>
                <a:spcPts val="0"/>
              </a:spcAft>
              <a:buClr>
                <a:srgbClr val="1287C3"/>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1287C3"/>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1287C3"/>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1287C3"/>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1287C3"/>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1186C3"/>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1186C3"/>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79" name="Google Shape;179;p29"/>
          <p:cNvSpPr txBox="1">
            <a:spLocks noGrp="1"/>
          </p:cNvSpPr>
          <p:nvPr>
            <p:ph type="dt" idx="10"/>
          </p:nvPr>
        </p:nvSpPr>
        <p:spPr>
          <a:xfrm>
            <a:off x="7358062" y="6116637"/>
            <a:ext cx="858837"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0" i="0" u="none">
                <a:solidFill>
                  <a:schemeClr val="dk1"/>
                </a:solidFill>
                <a:latin typeface="Corbel"/>
                <a:ea typeface="Corbel"/>
                <a:cs typeface="Corbel"/>
                <a:sym typeface="Corbel"/>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0" name="Google Shape;180;p29"/>
          <p:cNvSpPr txBox="1">
            <a:spLocks noGrp="1"/>
          </p:cNvSpPr>
          <p:nvPr>
            <p:ph type="ftr" idx="11"/>
          </p:nvPr>
        </p:nvSpPr>
        <p:spPr>
          <a:xfrm>
            <a:off x="1987550" y="6116637"/>
            <a:ext cx="53133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29"/>
          <p:cNvSpPr txBox="1">
            <a:spLocks noGrp="1"/>
          </p:cNvSpPr>
          <p:nvPr>
            <p:ph type="sldNum" idx="12"/>
          </p:nvPr>
        </p:nvSpPr>
        <p:spPr>
          <a:xfrm>
            <a:off x="8274050" y="6116637"/>
            <a:ext cx="4127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chemeClr val="dk1"/>
              </a:buClr>
              <a:buSzPts val="1000"/>
              <a:buFont typeface="Corbel"/>
              <a:buNone/>
              <a:defRPr sz="1000" b="0" i="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p:nvPr/>
        </p:nvSpPr>
        <p:spPr>
          <a:xfrm>
            <a:off x="1259632" y="836712"/>
            <a:ext cx="6480720" cy="61247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8000"/>
              <a:buFont typeface="Calibri"/>
              <a:buNone/>
            </a:pPr>
            <a:r>
              <a:rPr lang="en-US" sz="8000" b="1" i="0" u="none" strike="noStrike" cap="none" dirty="0" smtClean="0">
                <a:solidFill>
                  <a:srgbClr val="00B0F0"/>
                </a:solidFill>
                <a:latin typeface="Calibri"/>
                <a:ea typeface="Calibri"/>
                <a:cs typeface="Calibri"/>
                <a:sym typeface="Calibri"/>
              </a:rPr>
              <a:t>Environmental Ambassadors</a:t>
            </a:r>
          </a:p>
          <a:p>
            <a:pPr lvl="0" algn="ctr">
              <a:buClr>
                <a:srgbClr val="00B0F0"/>
              </a:buClr>
              <a:buSzPts val="8000"/>
            </a:pPr>
            <a:r>
              <a:rPr lang="en-US" sz="3600" dirty="0"/>
              <a:t>“Care for Our Common Home — Laudato Si’ in Action”</a:t>
            </a:r>
            <a:endParaRPr sz="3600" b="1" i="0" u="none" strike="noStrike" cap="none" dirty="0">
              <a:solidFill>
                <a:srgbClr val="00B0F0"/>
              </a:solidFill>
              <a:latin typeface="Calibri"/>
              <a:ea typeface="Calibri"/>
              <a:cs typeface="Calibri"/>
              <a:sym typeface="Calibri"/>
            </a:endParaRPr>
          </a:p>
          <a:p>
            <a:pPr marL="0" marR="0" lvl="0" indent="0" algn="ctr" rtl="0">
              <a:lnSpc>
                <a:spcPct val="100000"/>
              </a:lnSpc>
              <a:spcBef>
                <a:spcPts val="0"/>
              </a:spcBef>
              <a:spcAft>
                <a:spcPts val="0"/>
              </a:spcAft>
              <a:buClr>
                <a:srgbClr val="00B0F0"/>
              </a:buClr>
              <a:buSzPts val="8000"/>
              <a:buFont typeface="Calibri"/>
              <a:buNone/>
            </a:pPr>
            <a:r>
              <a:rPr lang="en-US" sz="8000" b="1" i="0" u="none" strike="noStrike" cap="none" dirty="0" smtClean="0">
                <a:solidFill>
                  <a:srgbClr val="00B0F0"/>
                </a:solidFill>
                <a:latin typeface="Calibri"/>
                <a:ea typeface="Calibri"/>
                <a:cs typeface="Calibri"/>
                <a:sym typeface="Calibri"/>
              </a:rPr>
              <a:t>2025-2026</a:t>
            </a:r>
          </a:p>
          <a:p>
            <a:pPr marL="0" marR="0" lvl="0" indent="0" algn="ctr" rtl="0">
              <a:lnSpc>
                <a:spcPct val="100000"/>
              </a:lnSpc>
              <a:spcBef>
                <a:spcPts val="0"/>
              </a:spcBef>
              <a:spcAft>
                <a:spcPts val="0"/>
              </a:spcAft>
              <a:buClr>
                <a:srgbClr val="00B0F0"/>
              </a:buClr>
              <a:buSzPts val="8000"/>
              <a:buFont typeface="Calibri"/>
              <a:buNone/>
            </a:pPr>
            <a:endParaRPr sz="8000" b="1" i="0" u="none" strike="noStrike" cap="none" dirty="0">
              <a:solidFill>
                <a:srgbClr val="00B0F0"/>
              </a:solidFill>
              <a:latin typeface="Calibri"/>
              <a:ea typeface="Calibri"/>
              <a:cs typeface="Calibri"/>
              <a:sym typeface="Calibri"/>
            </a:endParaRPr>
          </a:p>
        </p:txBody>
      </p:sp>
      <p:sp>
        <p:nvSpPr>
          <p:cNvPr id="2" name="Rectangle 1"/>
          <p:cNvSpPr>
            <a:spLocks noChangeArrowheads="1"/>
          </p:cNvSpPr>
          <p:nvPr/>
        </p:nvSpPr>
        <p:spPr bwMode="auto">
          <a:xfrm>
            <a:off x="1427785" y="5704656"/>
            <a:ext cx="69140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Environmental Ambassadors 2025–2026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rPr>
              <a:t>“The Earth is our common home.” – Pope Francis, Laudato Si’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
          <p:cNvSpPr txBox="1"/>
          <p:nvPr/>
        </p:nvSpPr>
        <p:spPr>
          <a:xfrm>
            <a:off x="1547812" y="333375"/>
            <a:ext cx="6264275"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a:solidFill>
                  <a:schemeClr val="dk1"/>
                </a:solidFill>
                <a:latin typeface="Calibri"/>
                <a:ea typeface="Calibri"/>
                <a:cs typeface="Calibri"/>
                <a:sym typeface="Calibri"/>
              </a:rPr>
              <a:t>Equality &amp; Inclusion Ambassadors – Action Plan 2025–2026</a:t>
            </a:r>
            <a:endParaRPr/>
          </a:p>
          <a:p>
            <a:pPr marL="0" marR="0" lvl="0" indent="0" algn="l" rtl="0">
              <a:lnSpc>
                <a:spcPct val="100000"/>
              </a:lnSpc>
              <a:spcBef>
                <a:spcPts val="0"/>
              </a:spcBef>
              <a:spcAft>
                <a:spcPts val="0"/>
              </a:spcAft>
              <a:buClr>
                <a:schemeClr val="dk1"/>
              </a:buClr>
              <a:buSzPts val="1800"/>
              <a:buFont typeface="Calibri"/>
              <a:buNone/>
            </a:pPr>
            <a:endParaRPr sz="1800" b="1"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800" b="0" i="1" u="none">
                <a:solidFill>
                  <a:schemeClr val="dk1"/>
                </a:solidFill>
                <a:latin typeface="Calibri"/>
                <a:ea typeface="Calibri"/>
                <a:cs typeface="Calibri"/>
                <a:sym typeface="Calibri"/>
              </a:rPr>
              <a:t>“There is neither Jew nor Greek, slave nor free, male nor female, for you are all one in Christ Jesus.”</a:t>
            </a:r>
            <a:r>
              <a:rPr lang="en-US" sz="1800" b="0" i="0" u="none">
                <a:solidFill>
                  <a:schemeClr val="dk1"/>
                </a:solidFill>
                <a:latin typeface="Calibri"/>
                <a:ea typeface="Calibri"/>
                <a:cs typeface="Calibri"/>
                <a:sym typeface="Calibri"/>
              </a:rPr>
              <a:t> — Galatians 3:28</a:t>
            </a:r>
            <a:endParaRPr/>
          </a:p>
        </p:txBody>
      </p:sp>
      <p:sp>
        <p:nvSpPr>
          <p:cNvPr id="199" name="Google Shape;199;p2"/>
          <p:cNvSpPr txBox="1"/>
          <p:nvPr/>
        </p:nvSpPr>
        <p:spPr>
          <a:xfrm>
            <a:off x="755650" y="1533525"/>
            <a:ext cx="8174037" cy="32931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r>
              <a:rPr lang="en-US" sz="1800" b="1" i="0" u="none" dirty="0">
                <a:solidFill>
                  <a:schemeClr val="dk1"/>
                </a:solidFill>
                <a:latin typeface="Calibri"/>
                <a:ea typeface="Calibri"/>
                <a:cs typeface="Calibri"/>
                <a:sym typeface="Calibri"/>
              </a:rPr>
              <a:t>Introduction</a:t>
            </a:r>
            <a:endParaRPr dirty="0"/>
          </a:p>
          <a:p>
            <a:pPr marL="0" marR="0" lvl="0" indent="0" algn="l" rtl="0">
              <a:lnSpc>
                <a:spcPct val="100000"/>
              </a:lnSpc>
              <a:spcBef>
                <a:spcPts val="0"/>
              </a:spcBef>
              <a:spcAft>
                <a:spcPts val="0"/>
              </a:spcAft>
              <a:buClr>
                <a:schemeClr val="dk1"/>
              </a:buClr>
              <a:buSzPts val="1800"/>
              <a:buFont typeface="Calibri"/>
              <a:buNone/>
            </a:pPr>
            <a:endParaRPr sz="1800" b="1" i="0" u="none" dirty="0">
              <a:solidFill>
                <a:schemeClr val="dk1"/>
              </a:solidFill>
              <a:latin typeface="Calibri"/>
              <a:ea typeface="Calibri"/>
              <a:cs typeface="Calibri"/>
              <a:sym typeface="Calibri"/>
            </a:endParaRPr>
          </a:p>
          <a:p>
            <a:r>
              <a:rPr lang="en-GB" sz="1800" b="0" i="0" u="none" dirty="0" smtClean="0">
                <a:solidFill>
                  <a:schemeClr val="dk1"/>
                </a:solidFill>
                <a:latin typeface="Calibri"/>
                <a:ea typeface="Calibri"/>
                <a:cs typeface="Calibri"/>
                <a:sym typeface="Calibri"/>
              </a:rPr>
              <a:t> </a:t>
            </a:r>
            <a:r>
              <a:rPr lang="en-US" dirty="0"/>
              <a:t>At St Edmund’s, we believe that caring for creation is part of our </a:t>
            </a:r>
            <a:r>
              <a:rPr lang="en-US" b="1" dirty="0"/>
              <a:t>Catholic mission</a:t>
            </a:r>
            <a:r>
              <a:rPr lang="en-US" dirty="0"/>
              <a:t>.</a:t>
            </a:r>
            <a:br>
              <a:rPr lang="en-US" dirty="0"/>
            </a:br>
            <a:r>
              <a:rPr lang="en-US" dirty="0"/>
              <a:t>Our </a:t>
            </a:r>
            <a:r>
              <a:rPr lang="en-US" b="1" dirty="0"/>
              <a:t>Environmental Ambassadors</a:t>
            </a:r>
            <a:r>
              <a:rPr lang="en-US" dirty="0"/>
              <a:t> are pupil leaders who help our school live out the message of </a:t>
            </a:r>
            <a:r>
              <a:rPr lang="en-US" b="1" dirty="0"/>
              <a:t>Laudato Si’ – Care for Our Common Home</a:t>
            </a:r>
            <a:r>
              <a:rPr lang="en-US" dirty="0" smtClean="0"/>
              <a:t>.</a:t>
            </a:r>
          </a:p>
          <a:p>
            <a:endParaRPr lang="en-US" dirty="0"/>
          </a:p>
          <a:p>
            <a:r>
              <a:rPr lang="en-US" dirty="0"/>
              <a:t>They work to</a:t>
            </a:r>
            <a:r>
              <a:rPr lang="en-US" dirty="0" smtClean="0"/>
              <a:t>:</a:t>
            </a:r>
          </a:p>
          <a:p>
            <a:r>
              <a:rPr lang="en-US" dirty="0"/>
              <a:t/>
            </a:r>
            <a:br>
              <a:rPr lang="en-US" dirty="0"/>
            </a:br>
            <a:r>
              <a:rPr lang="en-US" dirty="0"/>
              <a:t>🌿 Protect and care for God’s creation.</a:t>
            </a:r>
            <a:br>
              <a:rPr lang="en-US" dirty="0"/>
            </a:br>
            <a:r>
              <a:rPr lang="en-US" dirty="0"/>
              <a:t>💧 Encourage everyone to recycle, reuse and reduce waste.</a:t>
            </a:r>
            <a:br>
              <a:rPr lang="en-US" dirty="0"/>
            </a:br>
            <a:r>
              <a:rPr lang="en-US" dirty="0"/>
              <a:t>🌸 Keep our Prayer Garden and school grounds beautiful.</a:t>
            </a:r>
            <a:br>
              <a:rPr lang="en-US" dirty="0"/>
            </a:br>
            <a:r>
              <a:rPr lang="en-US" dirty="0"/>
              <a:t>🕊 Lead the school in prayer and reflection for the environment.</a:t>
            </a:r>
            <a:br>
              <a:rPr lang="en-US" dirty="0"/>
            </a:br>
            <a:r>
              <a:rPr lang="en-US" dirty="0"/>
              <a:t>🌍 Live out Catholic Social Teaching: </a:t>
            </a:r>
            <a:r>
              <a:rPr lang="en-US" i="1" dirty="0"/>
              <a:t>Stewardship of Creation, Solidarity, and the Common Good.</a:t>
            </a:r>
            <a:endParaRPr lang="en-US" dirty="0"/>
          </a:p>
          <a:p>
            <a:pPr marL="0" marR="0" lvl="0" indent="0" algn="l" rtl="0">
              <a:lnSpc>
                <a:spcPct val="100000"/>
              </a:lnSpc>
              <a:spcBef>
                <a:spcPts val="0"/>
              </a:spcBef>
              <a:spcAft>
                <a:spcPts val="0"/>
              </a:spcAft>
              <a:buClr>
                <a:schemeClr val="dk1"/>
              </a:buClr>
              <a:buSzPts val="1800"/>
              <a:buFont typeface="Calibri"/>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
          <p:cNvSpPr/>
          <p:nvPr/>
        </p:nvSpPr>
        <p:spPr>
          <a:xfrm>
            <a:off x="611560" y="188640"/>
            <a:ext cx="8045437" cy="2677616"/>
          </a:xfrm>
          <a:prstGeom prst="rect">
            <a:avLst/>
          </a:prstGeom>
          <a:noFill/>
          <a:ln>
            <a:noFill/>
          </a:ln>
        </p:spPr>
        <p:txBody>
          <a:bodyPr spcFirstLastPara="1" wrap="square" lIns="91425" tIns="45700" rIns="91425" bIns="45700" anchor="t" anchorCtr="0">
            <a:spAutoFit/>
          </a:bodyPr>
          <a:lstStyle/>
          <a:p>
            <a:pPr lvl="0" algn="ctr">
              <a:buClr>
                <a:srgbClr val="00B0F0"/>
              </a:buClr>
              <a:buSzPts val="8000"/>
            </a:pPr>
            <a:r>
              <a:rPr lang="en-US" sz="6600" b="1" dirty="0">
                <a:solidFill>
                  <a:srgbClr val="00B0F0"/>
                </a:solidFill>
                <a:latin typeface="Calibri"/>
                <a:ea typeface="Calibri"/>
                <a:cs typeface="Calibri"/>
                <a:sym typeface="Calibri"/>
              </a:rPr>
              <a:t>Environmental Ambassadors</a:t>
            </a:r>
          </a:p>
          <a:p>
            <a:pPr marL="0" marR="0" lvl="0" indent="0" algn="ctr" rtl="0">
              <a:lnSpc>
                <a:spcPct val="100000"/>
              </a:lnSpc>
              <a:spcBef>
                <a:spcPts val="0"/>
              </a:spcBef>
              <a:spcAft>
                <a:spcPts val="0"/>
              </a:spcAft>
              <a:buClr>
                <a:schemeClr val="dk1"/>
              </a:buClr>
              <a:buSzPts val="3600"/>
              <a:buFont typeface="Calibri"/>
              <a:buNone/>
            </a:pPr>
            <a:endParaRPr sz="3600" b="0" i="1" u="none" strike="noStrike" cap="none" dirty="0">
              <a:solidFill>
                <a:srgbClr val="757575"/>
              </a:solidFill>
              <a:latin typeface="Calibri"/>
              <a:ea typeface="Calibri"/>
              <a:cs typeface="Calibri"/>
              <a:sym typeface="Calibri"/>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340"/>
          <a:stretch/>
        </p:blipFill>
        <p:spPr>
          <a:xfrm rot="5400000">
            <a:off x="2468068" y="2415315"/>
            <a:ext cx="4332420" cy="41839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
          <p:cNvSpPr txBox="1"/>
          <p:nvPr/>
        </p:nvSpPr>
        <p:spPr>
          <a:xfrm>
            <a:off x="2339975" y="333375"/>
            <a:ext cx="3554412" cy="73818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400"/>
              <a:buFont typeface="Calibri"/>
              <a:buNone/>
            </a:pPr>
            <a:r>
              <a:rPr lang="en-US" sz="2400" b="1" i="0" u="none">
                <a:solidFill>
                  <a:schemeClr val="dk1"/>
                </a:solidFill>
                <a:latin typeface="Calibri"/>
                <a:ea typeface="Calibri"/>
                <a:cs typeface="Calibri"/>
                <a:sym typeface="Calibri"/>
              </a:rPr>
              <a:t>Aims &amp; Targets 2025–2026</a:t>
            </a:r>
            <a:endParaRPr/>
          </a:p>
          <a:p>
            <a:pPr marL="0" marR="0" lvl="0" indent="0" algn="l" rtl="0">
              <a:lnSpc>
                <a:spcPct val="100000"/>
              </a:lnSpc>
              <a:spcBef>
                <a:spcPts val="0"/>
              </a:spcBef>
              <a:spcAft>
                <a:spcPts val="0"/>
              </a:spcAft>
              <a:buNone/>
            </a:pPr>
            <a:endParaRPr sz="2400" b="1" i="0" u="none">
              <a:solidFill>
                <a:schemeClr val="dk1"/>
              </a:solidFill>
              <a:latin typeface="Calibri"/>
              <a:ea typeface="Calibri"/>
              <a:cs typeface="Calibri"/>
              <a:sym typeface="Calibri"/>
            </a:endParaRPr>
          </a:p>
        </p:txBody>
      </p:sp>
      <p:sp>
        <p:nvSpPr>
          <p:cNvPr id="2" name="Rectangle 1"/>
          <p:cNvSpPr/>
          <p:nvPr/>
        </p:nvSpPr>
        <p:spPr>
          <a:xfrm>
            <a:off x="1700462" y="1942345"/>
            <a:ext cx="6104021" cy="3693319"/>
          </a:xfrm>
          <a:prstGeom prst="rect">
            <a:avLst/>
          </a:prstGeom>
        </p:spPr>
        <p:txBody>
          <a:bodyPr wrap="square">
            <a:spAutoFit/>
          </a:bodyPr>
          <a:lstStyle/>
          <a:p>
            <a:r>
              <a:rPr lang="en-US" sz="1800" b="1" dirty="0"/>
              <a:t>Our Aims:</a:t>
            </a:r>
            <a:endParaRPr lang="en-US" sz="1800" dirty="0"/>
          </a:p>
          <a:p>
            <a:pPr>
              <a:buFont typeface="Arial" panose="020B0604020202020204" pitchFamily="34" charset="0"/>
              <a:buChar char="•"/>
            </a:pPr>
            <a:r>
              <a:rPr lang="en-US" sz="1800" dirty="0"/>
              <a:t>To make St Edmund’s a greener, cleaner, and more caring school.</a:t>
            </a:r>
          </a:p>
          <a:p>
            <a:pPr>
              <a:buFont typeface="Arial" panose="020B0604020202020204" pitchFamily="34" charset="0"/>
              <a:buChar char="•"/>
            </a:pPr>
            <a:r>
              <a:rPr lang="en-US" sz="1800" dirty="0"/>
              <a:t>To teach others how small actions make a big difference.</a:t>
            </a:r>
          </a:p>
          <a:p>
            <a:pPr>
              <a:buFont typeface="Arial" panose="020B0604020202020204" pitchFamily="34" charset="0"/>
              <a:buChar char="•"/>
            </a:pPr>
            <a:r>
              <a:rPr lang="en-US" sz="1800" dirty="0"/>
              <a:t>To link our projects to </a:t>
            </a:r>
            <a:r>
              <a:rPr lang="en-US" sz="1800" i="1" dirty="0"/>
              <a:t>Laudato Si’</a:t>
            </a:r>
            <a:r>
              <a:rPr lang="en-US" sz="1800" dirty="0"/>
              <a:t> and share them in assemblies</a:t>
            </a:r>
            <a:r>
              <a:rPr lang="en-US" sz="1800" dirty="0" smtClean="0"/>
              <a:t>.</a:t>
            </a:r>
          </a:p>
          <a:p>
            <a:pPr>
              <a:buFont typeface="Arial" panose="020B0604020202020204" pitchFamily="34" charset="0"/>
              <a:buChar char="•"/>
            </a:pPr>
            <a:endParaRPr lang="en-US" sz="1800" dirty="0"/>
          </a:p>
          <a:p>
            <a:r>
              <a:rPr lang="en-US" sz="1800" b="1" dirty="0"/>
              <a:t>Our Targets:</a:t>
            </a:r>
            <a:r>
              <a:rPr lang="en-US" sz="1800" dirty="0"/>
              <a:t/>
            </a:r>
            <a:br>
              <a:rPr lang="en-US" sz="1800" dirty="0"/>
            </a:br>
            <a:r>
              <a:rPr lang="en-US" sz="1800" dirty="0"/>
              <a:t>✅ Reduce waste in classrooms.</a:t>
            </a:r>
            <a:br>
              <a:rPr lang="en-US" sz="1800" dirty="0"/>
            </a:br>
            <a:r>
              <a:rPr lang="en-US" sz="1800" dirty="0"/>
              <a:t>✅ Lead a “Switch Off” energy campaign.</a:t>
            </a:r>
            <a:br>
              <a:rPr lang="en-US" sz="1800" dirty="0"/>
            </a:br>
            <a:r>
              <a:rPr lang="en-US" sz="1800" dirty="0"/>
              <a:t>✅ </a:t>
            </a:r>
            <a:r>
              <a:rPr lang="en-US" sz="1800" dirty="0" err="1"/>
              <a:t>Organise</a:t>
            </a:r>
            <a:r>
              <a:rPr lang="en-US" sz="1800" dirty="0"/>
              <a:t> a tree or flower planting day.</a:t>
            </a:r>
            <a:br>
              <a:rPr lang="en-US" sz="1800" dirty="0"/>
            </a:br>
            <a:r>
              <a:rPr lang="en-US" sz="1800" dirty="0"/>
              <a:t>✅ Help create recycling stations.</a:t>
            </a:r>
            <a:br>
              <a:rPr lang="en-US" sz="1800" dirty="0"/>
            </a:br>
            <a:r>
              <a:rPr lang="en-US" sz="1800" dirty="0"/>
              <a:t>✅ Care for the Prayer Garden every week.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 name="Rectangle 1"/>
          <p:cNvSpPr>
            <a:spLocks noChangeArrowheads="1"/>
          </p:cNvSpPr>
          <p:nvPr/>
        </p:nvSpPr>
        <p:spPr bwMode="auto">
          <a:xfrm>
            <a:off x="802106" y="1123001"/>
            <a:ext cx="822157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chemeClr val="tx1"/>
                </a:solidFill>
                <a:effectLst/>
                <a:latin typeface="Arial" panose="020B0604020202020204" pitchFamily="34" charset="0"/>
              </a:rPr>
              <a:t>“The Earth is crying out, and we must respond.” – Laudato Si’ #49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Pope Francis reminds us that God calls us to care for creation with love and gratitude.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Our ambassadors lead the school in responding to the </a:t>
            </a:r>
            <a:r>
              <a:rPr kumimoji="0" lang="en-US" altLang="en-US" sz="1800" b="1" i="0" u="none" strike="noStrike" cap="none" normalizeH="0" baseline="0" dirty="0" smtClean="0">
                <a:ln>
                  <a:noFill/>
                </a:ln>
                <a:solidFill>
                  <a:schemeClr val="tx1"/>
                </a:solidFill>
                <a:effectLst/>
                <a:latin typeface="Arial" panose="020B0604020202020204" pitchFamily="34" charset="0"/>
              </a:rPr>
              <a:t>Laudato Si’ goals</a:t>
            </a:r>
            <a:r>
              <a:rPr kumimoji="0" lang="en-US" altLang="en-US" sz="1800" b="0" i="0" u="none" strike="noStrike" cap="none" normalizeH="0" baseline="0" dirty="0" smtClean="0">
                <a:ln>
                  <a:noFill/>
                </a:ln>
                <a:solidFill>
                  <a:schemeClr val="tx1"/>
                </a:solidFill>
                <a:effectLst/>
                <a:latin typeface="Arial" panose="020B0604020202020204" pitchFamily="34" charset="0"/>
              </a:rPr>
              <a:t>, such as: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Ecological education</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Adopting simpler lifestyles</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Community engagement</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🤝Solidarity with the poor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Each project we do links back to one of these goals!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 name="Rectangle 1"/>
          <p:cNvSpPr>
            <a:spLocks noChangeArrowheads="1"/>
          </p:cNvSpPr>
          <p:nvPr/>
        </p:nvSpPr>
        <p:spPr bwMode="auto">
          <a:xfrm>
            <a:off x="986589" y="288374"/>
            <a:ext cx="7339264"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rPr>
              <a:t>🌍 Environmental Ambassadors’ Pledge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smtClean="0">
                <a:ln>
                  <a:noFill/>
                </a:ln>
                <a:solidFill>
                  <a:schemeClr val="tx1"/>
                </a:solidFill>
                <a:effectLst/>
                <a:latin typeface="Arial" panose="020B0604020202020204" pitchFamily="34" charset="0"/>
              </a:rPr>
              <a:t>Inspired by Pope Francis</a:t>
            </a:r>
            <a:r>
              <a:rPr kumimoji="0" lang="en-US" altLang="en-US" sz="600" b="0" i="1" u="none" strike="noStrike" cap="none" normalizeH="0" baseline="0" dirty="0" smtClean="0">
                <a:ln>
                  <a:noFill/>
                </a:ln>
                <a:solidFill>
                  <a:schemeClr val="tx1"/>
                </a:solidFill>
                <a:effectLst/>
                <a:latin typeface="Arial" panose="020B0604020202020204" pitchFamily="34" charset="0"/>
              </a:rPr>
              <a:t>’</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1" u="none" strike="noStrike" cap="none" normalizeH="0" baseline="0" dirty="0" smtClean="0">
                <a:ln>
                  <a:noFill/>
                </a:ln>
                <a:solidFill>
                  <a:schemeClr val="tx1"/>
                </a:solidFill>
                <a:effectLst/>
                <a:latin typeface="Arial" panose="020B0604020202020204" pitchFamily="34" charset="0"/>
              </a:rPr>
              <a:t>Laudato Si’ – Care for Our Common Home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“The Earth is our home, and we are all brothers and sisters within it.” – </a:t>
            </a:r>
            <a:r>
              <a:rPr kumimoji="0" lang="en-US" altLang="en-US" sz="1800" b="0" i="1" u="none" strike="noStrike" cap="none" normalizeH="0" baseline="0" dirty="0" smtClean="0">
                <a:ln>
                  <a:noFill/>
                </a:ln>
                <a:solidFill>
                  <a:schemeClr val="tx1"/>
                </a:solidFill>
                <a:effectLst/>
                <a:latin typeface="Arial" panose="020B0604020202020204" pitchFamily="34" charset="0"/>
              </a:rPr>
              <a:t>Laudato Si’ #92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As an </a:t>
            </a:r>
            <a:r>
              <a:rPr kumimoji="0" lang="en-US" altLang="en-US" sz="1800" b="1" i="0" u="none" strike="noStrike" cap="none" normalizeH="0" baseline="0" dirty="0" smtClean="0">
                <a:ln>
                  <a:noFill/>
                </a:ln>
                <a:solidFill>
                  <a:schemeClr val="tx1"/>
                </a:solidFill>
                <a:effectLst/>
                <a:latin typeface="Arial" panose="020B0604020202020204" pitchFamily="34" charset="0"/>
              </a:rPr>
              <a:t>Environmental Ambassador</a:t>
            </a:r>
            <a:r>
              <a:rPr kumimoji="0" lang="en-US" altLang="en-US" sz="1800" b="0" i="0" u="none" strike="noStrike" cap="none" normalizeH="0" baseline="0" dirty="0" smtClean="0">
                <a:ln>
                  <a:noFill/>
                </a:ln>
                <a:solidFill>
                  <a:schemeClr val="tx1"/>
                </a:solidFill>
                <a:effectLst/>
                <a:latin typeface="Arial" panose="020B0604020202020204" pitchFamily="34" charset="0"/>
              </a:rPr>
              <a:t> of St Edmund’s Catholic Primary School,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I promise to: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rPr>
              <a:t>Care for God’s creation</a:t>
            </a:r>
            <a:r>
              <a:rPr kumimoji="0" lang="en-US" altLang="en-US" sz="1800" b="0" i="0" u="none" strike="noStrike" cap="none" normalizeH="0" baseline="0" dirty="0" smtClean="0">
                <a:ln>
                  <a:noFill/>
                </a:ln>
                <a:solidFill>
                  <a:schemeClr val="tx1"/>
                </a:solidFill>
                <a:effectLst/>
                <a:latin typeface="Arial" panose="020B0604020202020204" pitchFamily="34" charset="0"/>
              </a:rPr>
              <a:t> — to protect the Earth, animals, and all living things.</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rPr>
              <a:t>Use resources wisely</a:t>
            </a:r>
            <a:r>
              <a:rPr kumimoji="0" lang="en-US" altLang="en-US" sz="1800" b="0" i="0" u="none" strike="noStrike" cap="none" normalizeH="0" baseline="0" dirty="0" smtClean="0">
                <a:ln>
                  <a:noFill/>
                </a:ln>
                <a:solidFill>
                  <a:schemeClr val="tx1"/>
                </a:solidFill>
                <a:effectLst/>
                <a:latin typeface="Arial" panose="020B0604020202020204" pitchFamily="34" charset="0"/>
              </a:rPr>
              <a:t> — to save water, switch off lights, and reduce waste.</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rPr>
              <a:t>Notice beauty</a:t>
            </a:r>
            <a:r>
              <a:rPr kumimoji="0" lang="en-US" altLang="en-US" sz="1800" b="0" i="0" u="none" strike="noStrike" cap="none" normalizeH="0" baseline="0" dirty="0" smtClean="0">
                <a:ln>
                  <a:noFill/>
                </a:ln>
                <a:solidFill>
                  <a:schemeClr val="tx1"/>
                </a:solidFill>
                <a:effectLst/>
                <a:latin typeface="Arial" panose="020B0604020202020204" pitchFamily="34" charset="0"/>
              </a:rPr>
              <a:t> — to thank God for the gifts of nature and help others see it too.</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rPr>
              <a:t>Take action</a:t>
            </a:r>
            <a:r>
              <a:rPr kumimoji="0" lang="en-US" altLang="en-US" sz="1800" b="0" i="0" u="none" strike="noStrike" cap="none" normalizeH="0" baseline="0" dirty="0" smtClean="0">
                <a:ln>
                  <a:noFill/>
                </a:ln>
                <a:solidFill>
                  <a:schemeClr val="tx1"/>
                </a:solidFill>
                <a:effectLst/>
                <a:latin typeface="Arial" panose="020B0604020202020204" pitchFamily="34" charset="0"/>
              </a:rPr>
              <a:t> — to recycle, plant, clean, and care for our Prayer Garden and school grounds.</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rPr>
              <a:t>Lead by example</a:t>
            </a:r>
            <a:r>
              <a:rPr kumimoji="0" lang="en-US" altLang="en-US" sz="1800" b="0" i="0" u="none" strike="noStrike" cap="none" normalizeH="0" baseline="0" dirty="0" smtClean="0">
                <a:ln>
                  <a:noFill/>
                </a:ln>
                <a:solidFill>
                  <a:schemeClr val="tx1"/>
                </a:solidFill>
                <a:effectLst/>
                <a:latin typeface="Arial" panose="020B0604020202020204" pitchFamily="34" charset="0"/>
              </a:rPr>
              <a:t> — to inspire my friends and family to make good choices for our planet.</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rPr>
              <a:t>Pray for the Earth</a:t>
            </a:r>
            <a:r>
              <a:rPr kumimoji="0" lang="en-US" altLang="en-US" sz="1800" b="0" i="0" u="none" strike="noStrike" cap="none" normalizeH="0" baseline="0" dirty="0" smtClean="0">
                <a:ln>
                  <a:noFill/>
                </a:ln>
                <a:solidFill>
                  <a:schemeClr val="tx1"/>
                </a:solidFill>
                <a:effectLst/>
                <a:latin typeface="Arial" panose="020B0604020202020204" pitchFamily="34" charset="0"/>
              </a:rPr>
              <a:t> — to ask God to bless all people and creation with peace and healing.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Rectangle 1"/>
          <p:cNvSpPr/>
          <p:nvPr/>
        </p:nvSpPr>
        <p:spPr>
          <a:xfrm>
            <a:off x="978568" y="2120007"/>
            <a:ext cx="3641558" cy="2246769"/>
          </a:xfrm>
          <a:prstGeom prst="rect">
            <a:avLst/>
          </a:prstGeom>
        </p:spPr>
        <p:txBody>
          <a:bodyPr wrap="square">
            <a:spAutoFit/>
          </a:bodyPr>
          <a:lstStyle/>
          <a:p>
            <a:r>
              <a:rPr lang="en-GB" b="1" dirty="0"/>
              <a:t>Monitoring &amp; </a:t>
            </a:r>
            <a:r>
              <a:rPr lang="en-GB" b="1" dirty="0" smtClean="0"/>
              <a:t>Evidence</a:t>
            </a:r>
          </a:p>
          <a:p>
            <a:endParaRPr lang="en-GB" b="1" dirty="0"/>
          </a:p>
          <a:p>
            <a:r>
              <a:rPr lang="en-GB" b="1" dirty="0"/>
              <a:t>We will record our impact through</a:t>
            </a:r>
            <a:r>
              <a:rPr lang="en-GB" b="1" dirty="0" smtClean="0"/>
              <a:t>:</a:t>
            </a:r>
          </a:p>
          <a:p>
            <a:r>
              <a:rPr lang="en-GB" dirty="0"/>
              <a:t/>
            </a:r>
            <a:br>
              <a:rPr lang="en-GB" dirty="0"/>
            </a:br>
            <a:r>
              <a:rPr lang="en-GB" dirty="0"/>
              <a:t>📷 Photos of Eco projects, Prayer Garden work, recycling days</a:t>
            </a:r>
            <a:br>
              <a:rPr lang="en-GB" dirty="0"/>
            </a:br>
            <a:r>
              <a:rPr lang="en-GB" dirty="0"/>
              <a:t>🗣 Pupil voice reflections and quotes</a:t>
            </a:r>
            <a:br>
              <a:rPr lang="en-GB" dirty="0"/>
            </a:br>
            <a:r>
              <a:rPr lang="en-GB" dirty="0"/>
              <a:t>📘 Ambassador meeting notes</a:t>
            </a:r>
            <a:br>
              <a:rPr lang="en-GB" dirty="0"/>
            </a:br>
            <a:r>
              <a:rPr lang="en-GB" dirty="0"/>
              <a:t>🧾 Project logs and action plans</a:t>
            </a:r>
            <a:br>
              <a:rPr lang="en-GB" dirty="0"/>
            </a:br>
            <a:r>
              <a:rPr lang="en-GB" dirty="0"/>
              <a:t>💻 Website updates and newsletters</a:t>
            </a:r>
          </a:p>
        </p:txBody>
      </p:sp>
      <p:sp>
        <p:nvSpPr>
          <p:cNvPr id="3" name="Rectangle 2"/>
          <p:cNvSpPr/>
          <p:nvPr/>
        </p:nvSpPr>
        <p:spPr>
          <a:xfrm>
            <a:off x="5662863" y="1998566"/>
            <a:ext cx="3080084" cy="2246769"/>
          </a:xfrm>
          <a:prstGeom prst="rect">
            <a:avLst/>
          </a:prstGeom>
        </p:spPr>
        <p:txBody>
          <a:bodyPr wrap="square">
            <a:spAutoFit/>
          </a:bodyPr>
          <a:lstStyle/>
          <a:p>
            <a:r>
              <a:rPr lang="en-US" b="1" dirty="0"/>
              <a:t>Our Mission in </a:t>
            </a:r>
            <a:r>
              <a:rPr lang="en-US" b="1" dirty="0" smtClean="0"/>
              <a:t>Action</a:t>
            </a:r>
          </a:p>
          <a:p>
            <a:endParaRPr lang="en-US" b="1" dirty="0"/>
          </a:p>
          <a:p>
            <a:r>
              <a:rPr lang="en-US" dirty="0"/>
              <a:t>Include placeholders for</a:t>
            </a:r>
            <a:r>
              <a:rPr lang="en-US" dirty="0" smtClean="0"/>
              <a:t>:</a:t>
            </a:r>
          </a:p>
          <a:p>
            <a:endParaRPr lang="en-US" dirty="0"/>
          </a:p>
          <a:p>
            <a:pPr>
              <a:buFont typeface="Arial" panose="020B0604020202020204" pitchFamily="34" charset="0"/>
              <a:buChar char="•"/>
            </a:pPr>
            <a:r>
              <a:rPr lang="en-US" dirty="0"/>
              <a:t>Photos of ambassadors at work</a:t>
            </a:r>
          </a:p>
          <a:p>
            <a:pPr>
              <a:buFont typeface="Arial" panose="020B0604020202020204" pitchFamily="34" charset="0"/>
              <a:buChar char="•"/>
            </a:pPr>
            <a:r>
              <a:rPr lang="en-US" dirty="0"/>
              <a:t>Quotes from pupils about what creation means to them</a:t>
            </a:r>
          </a:p>
          <a:p>
            <a:pPr>
              <a:buFont typeface="Arial" panose="020B0604020202020204" pitchFamily="34" charset="0"/>
              <a:buChar char="•"/>
            </a:pPr>
            <a:r>
              <a:rPr lang="en-US" dirty="0"/>
              <a:t>Future ideas (e.g. “Plastic-Free Week,” “Garden Prayer Circle,” “Save the Bees Project”)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8" descr="How can we pray for you today? No matter what you're facing, big or small,  we'd love the honor of praying for you. Share your prayer requests with us,  and our team"/>
          <p:cNvPicPr preferRelativeResize="0"/>
          <p:nvPr/>
        </p:nvPicPr>
        <p:blipFill rotWithShape="1">
          <a:blip r:embed="rId3">
            <a:alphaModFix/>
          </a:blip>
          <a:srcRect/>
          <a:stretch/>
        </p:blipFill>
        <p:spPr>
          <a:xfrm>
            <a:off x="2700337" y="620712"/>
            <a:ext cx="4319587" cy="4321175"/>
          </a:xfrm>
          <a:prstGeom prst="rect">
            <a:avLst/>
          </a:prstGeom>
          <a:noFill/>
          <a:ln>
            <a:noFill/>
          </a:ln>
        </p:spPr>
      </p:pic>
    </p:spTree>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Parallax">
  <a:themeElements>
    <a:clrScheme name="Parallax">
      <a:dk1>
        <a:srgbClr val="000000"/>
      </a:dk1>
      <a:lt1>
        <a:srgbClr val="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280</Words>
  <Application>Microsoft Office PowerPoint</Application>
  <PresentationFormat>On-screen Show (4:3)</PresentationFormat>
  <Paragraphs>48</Paragraphs>
  <Slides>8</Slides>
  <Notes>8</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8</vt:i4>
      </vt:variant>
    </vt:vector>
  </HeadingPairs>
  <TitlesOfParts>
    <vt:vector size="16" baseType="lpstr">
      <vt:lpstr>Arial</vt:lpstr>
      <vt:lpstr>Calibri</vt:lpstr>
      <vt:lpstr>Corbel</vt:lpstr>
      <vt:lpstr>Parallax</vt:lpstr>
      <vt:lpstr>1_Parallax</vt:lpstr>
      <vt:lpstr>2_Parallax</vt:lpstr>
      <vt:lpstr>3_Parallax</vt:lpstr>
      <vt:lpstr>4_Parallax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Sharlene Naidoo</dc:creator>
  <cp:lastModifiedBy>Antonis Antoniou</cp:lastModifiedBy>
  <cp:revision>2</cp:revision>
  <dcterms:created xsi:type="dcterms:W3CDTF">2012-10-10T12:35:27Z</dcterms:created>
  <dcterms:modified xsi:type="dcterms:W3CDTF">2025-10-10T10:30:36Z</dcterms:modified>
</cp:coreProperties>
</file>