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2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B6FD-BD01-47B8-86B4-3A65C900D0B9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09FAB-70CA-4CA9-847D-18792EA6E0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393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B6FD-BD01-47B8-86B4-3A65C900D0B9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09FAB-70CA-4CA9-847D-18792EA6E0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649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B6FD-BD01-47B8-86B4-3A65C900D0B9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09FAB-70CA-4CA9-847D-18792EA6E0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91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B6FD-BD01-47B8-86B4-3A65C900D0B9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09FAB-70CA-4CA9-847D-18792EA6E0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986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B6FD-BD01-47B8-86B4-3A65C900D0B9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09FAB-70CA-4CA9-847D-18792EA6E0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238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B6FD-BD01-47B8-86B4-3A65C900D0B9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09FAB-70CA-4CA9-847D-18792EA6E0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416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B6FD-BD01-47B8-86B4-3A65C900D0B9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09FAB-70CA-4CA9-847D-18792EA6E0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870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B6FD-BD01-47B8-86B4-3A65C900D0B9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09FAB-70CA-4CA9-847D-18792EA6E0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067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B6FD-BD01-47B8-86B4-3A65C900D0B9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09FAB-70CA-4CA9-847D-18792EA6E0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637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B6FD-BD01-47B8-86B4-3A65C900D0B9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09FAB-70CA-4CA9-847D-18792EA6E0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111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B6FD-BD01-47B8-86B4-3A65C900D0B9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09FAB-70CA-4CA9-847D-18792EA6E0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305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7B6FD-BD01-47B8-86B4-3A65C900D0B9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09FAB-70CA-4CA9-847D-18792EA6E0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459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50" y="142875"/>
            <a:ext cx="9639300" cy="65722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21891" y="350982"/>
            <a:ext cx="6123709" cy="4078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494" y="397163"/>
            <a:ext cx="3961572" cy="39149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97018" y="4729018"/>
            <a:ext cx="7612982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School is closed and this is OK.</a:t>
            </a:r>
          </a:p>
          <a:p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97" y="969266"/>
            <a:ext cx="3336876" cy="333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870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112" y="128587"/>
            <a:ext cx="9629775" cy="660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240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112" y="128587"/>
            <a:ext cx="9629775" cy="6600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487" y="142875"/>
            <a:ext cx="9725025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7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962" y="166687"/>
            <a:ext cx="9744075" cy="652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614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587" y="176212"/>
            <a:ext cx="9648825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4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" y="147637"/>
            <a:ext cx="9563100" cy="65627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24728" y="277091"/>
            <a:ext cx="6493164" cy="4304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494" y="397163"/>
            <a:ext cx="3961572" cy="391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76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112" y="176212"/>
            <a:ext cx="9629775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451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5" y="199159"/>
            <a:ext cx="9620250" cy="65151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21892" y="350983"/>
            <a:ext cx="5551054" cy="3420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494" y="397163"/>
            <a:ext cx="3414179" cy="33740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051" y="904612"/>
            <a:ext cx="2782694" cy="278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718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</Words>
  <Application>Microsoft Office PowerPoint</Application>
  <PresentationFormat>Widescreen</PresentationFormat>
  <Paragraphs>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Phoenix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Eloise Thomas</dc:creator>
  <cp:lastModifiedBy>Deborah Halpin-Lowe</cp:lastModifiedBy>
  <cp:revision>2</cp:revision>
  <dcterms:created xsi:type="dcterms:W3CDTF">2020-03-18T09:57:57Z</dcterms:created>
  <dcterms:modified xsi:type="dcterms:W3CDTF">2020-03-24T08:27:21Z</dcterms:modified>
</cp:coreProperties>
</file>