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 id="2147483661"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Lst>
  <p:sldSz cy="6858000" cx="9144000"/>
  <p:notesSz cx="6858000" cy="9144000"/>
  <p:embeddedFontLst>
    <p:embeddedFont>
      <p:font typeface="Forum"/>
      <p:regular r:id="rId3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sldGuideLst>
    </p:ext>
    <p:ext uri="GoogleSlidesCustomDataVersion2">
      <go:slidesCustomData xmlns:go="http://customooxmlschemas.google.com/" r:id="rId31" roundtripDataSignature="AMtx7mgfxwP2UNjU9sSio625Y8QE/512A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3.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2.xml"/><Relationship Id="rId6" Type="http://schemas.openxmlformats.org/officeDocument/2006/relationships/notesMaster" Target="notesMasters/notesMaster1.xml"/><Relationship Id="rId29" Type="http://schemas.openxmlformats.org/officeDocument/2006/relationships/slide" Target="slides/slide23.xml"/><Relationship Id="rId7" Type="http://schemas.openxmlformats.org/officeDocument/2006/relationships/slide" Target="slides/slide1.xml"/><Relationship Id="rId8" Type="http://schemas.openxmlformats.org/officeDocument/2006/relationships/slide" Target="slides/slide2.xml"/><Relationship Id="rId31" Type="http://customschemas.google.com/relationships/presentationmetadata" Target="metadata"/><Relationship Id="rId30" Type="http://schemas.openxmlformats.org/officeDocument/2006/relationships/font" Target="fonts/Forum-regular.fntdata"/><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g2fbf7fda345_1_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8" name="Google Shape;168;g2fbf7fda345_1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9" name="Google Shape;169;g2fbf7fda345_1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GB"/>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 name="Shape 265"/>
        <p:cNvGrpSpPr/>
        <p:nvPr/>
      </p:nvGrpSpPr>
      <p:grpSpPr>
        <a:xfrm>
          <a:off x="0" y="0"/>
          <a:ext cx="0" cy="0"/>
          <a:chOff x="0" y="0"/>
          <a:chExt cx="0" cy="0"/>
        </a:xfrm>
      </p:grpSpPr>
      <p:sp>
        <p:nvSpPr>
          <p:cNvPr id="266" name="Google Shape;266;g3236eedd9d2_0_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7" name="Google Shape;267;g3236eedd9d2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68" name="Google Shape;268;g3236eedd9d2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 name="Shape 273"/>
        <p:cNvGrpSpPr/>
        <p:nvPr/>
      </p:nvGrpSpPr>
      <p:grpSpPr>
        <a:xfrm>
          <a:off x="0" y="0"/>
          <a:ext cx="0" cy="0"/>
          <a:chOff x="0" y="0"/>
          <a:chExt cx="0" cy="0"/>
        </a:xfrm>
      </p:grpSpPr>
      <p:sp>
        <p:nvSpPr>
          <p:cNvPr id="274" name="Google Shape;274;g3236eedd9d2_0_9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5" name="Google Shape;275;g3236eedd9d2_0_9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76" name="Google Shape;276;g3236eedd9d2_0_9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 name="Shape 280"/>
        <p:cNvGrpSpPr/>
        <p:nvPr/>
      </p:nvGrpSpPr>
      <p:grpSpPr>
        <a:xfrm>
          <a:off x="0" y="0"/>
          <a:ext cx="0" cy="0"/>
          <a:chOff x="0" y="0"/>
          <a:chExt cx="0" cy="0"/>
        </a:xfrm>
      </p:grpSpPr>
      <p:sp>
        <p:nvSpPr>
          <p:cNvPr id="281" name="Google Shape;281;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82" name="Google Shape;282;p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 name="Shape 287"/>
        <p:cNvGrpSpPr/>
        <p:nvPr/>
      </p:nvGrpSpPr>
      <p:grpSpPr>
        <a:xfrm>
          <a:off x="0" y="0"/>
          <a:ext cx="0" cy="0"/>
          <a:chOff x="0" y="0"/>
          <a:chExt cx="0" cy="0"/>
        </a:xfrm>
      </p:grpSpPr>
      <p:sp>
        <p:nvSpPr>
          <p:cNvPr id="288" name="Google Shape;288;g3236eedd9d2_0_9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9" name="Google Shape;289;g3236eedd9d2_0_9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90" name="Google Shape;290;g3236eedd9d2_0_9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GB"/>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5" name="Shape 295"/>
        <p:cNvGrpSpPr/>
        <p:nvPr/>
      </p:nvGrpSpPr>
      <p:grpSpPr>
        <a:xfrm>
          <a:off x="0" y="0"/>
          <a:ext cx="0" cy="0"/>
          <a:chOff x="0" y="0"/>
          <a:chExt cx="0" cy="0"/>
        </a:xfrm>
      </p:grpSpPr>
      <p:sp>
        <p:nvSpPr>
          <p:cNvPr id="296" name="Google Shape;296;g3236eedd9d2_0_18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7" name="Google Shape;297;g3236eedd9d2_0_18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98" name="Google Shape;298;g3236eedd9d2_0_18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GB"/>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2" name="Shape 302"/>
        <p:cNvGrpSpPr/>
        <p:nvPr/>
      </p:nvGrpSpPr>
      <p:grpSpPr>
        <a:xfrm>
          <a:off x="0" y="0"/>
          <a:ext cx="0" cy="0"/>
          <a:chOff x="0" y="0"/>
          <a:chExt cx="0" cy="0"/>
        </a:xfrm>
      </p:grpSpPr>
      <p:sp>
        <p:nvSpPr>
          <p:cNvPr id="303" name="Google Shape;303;g3236eedd9d2_0_18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4" name="Google Shape;304;g3236eedd9d2_0_18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05" name="Google Shape;305;g3236eedd9d2_0_18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GB"/>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2" name="Shape 312"/>
        <p:cNvGrpSpPr/>
        <p:nvPr/>
      </p:nvGrpSpPr>
      <p:grpSpPr>
        <a:xfrm>
          <a:off x="0" y="0"/>
          <a:ext cx="0" cy="0"/>
          <a:chOff x="0" y="0"/>
          <a:chExt cx="0" cy="0"/>
        </a:xfrm>
      </p:grpSpPr>
      <p:sp>
        <p:nvSpPr>
          <p:cNvPr id="313" name="Google Shape;313;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14" name="Google Shape;314;p1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0" name="Shape 320"/>
        <p:cNvGrpSpPr/>
        <p:nvPr/>
      </p:nvGrpSpPr>
      <p:grpSpPr>
        <a:xfrm>
          <a:off x="0" y="0"/>
          <a:ext cx="0" cy="0"/>
          <a:chOff x="0" y="0"/>
          <a:chExt cx="0" cy="0"/>
        </a:xfrm>
      </p:grpSpPr>
      <p:sp>
        <p:nvSpPr>
          <p:cNvPr id="321" name="Google Shape;321;g35f9037a3ef_0_1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22" name="Google Shape;322;g35f9037a3ef_0_1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7" name="Shape 327"/>
        <p:cNvGrpSpPr/>
        <p:nvPr/>
      </p:nvGrpSpPr>
      <p:grpSpPr>
        <a:xfrm>
          <a:off x="0" y="0"/>
          <a:ext cx="0" cy="0"/>
          <a:chOff x="0" y="0"/>
          <a:chExt cx="0" cy="0"/>
        </a:xfrm>
      </p:grpSpPr>
      <p:sp>
        <p:nvSpPr>
          <p:cNvPr id="328" name="Google Shape;328;g3a9f98ed4c2_0_2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329" name="Google Shape;329;g3a9f98ed4c2_0_21: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0" name="Google Shape;330;g3a9f98ed4c2_0_21: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GB"/>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5" name="Shape 335"/>
        <p:cNvGrpSpPr/>
        <p:nvPr/>
      </p:nvGrpSpPr>
      <p:grpSpPr>
        <a:xfrm>
          <a:off x="0" y="0"/>
          <a:ext cx="0" cy="0"/>
          <a:chOff x="0" y="0"/>
          <a:chExt cx="0" cy="0"/>
        </a:xfrm>
      </p:grpSpPr>
      <p:sp>
        <p:nvSpPr>
          <p:cNvPr id="336" name="Google Shape;336;g3a9f98ed4c2_0_2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337" name="Google Shape;337;g3a9f98ed4c2_0_27: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8" name="Google Shape;338;g3a9f98ed4c2_0_27: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GB"/>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g295c50b3250_0_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9" name="Google Shape;179;g295c50b3250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0" name="Google Shape;180;g295c50b3250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GB"/>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3" name="Shape 343"/>
        <p:cNvGrpSpPr/>
        <p:nvPr/>
      </p:nvGrpSpPr>
      <p:grpSpPr>
        <a:xfrm>
          <a:off x="0" y="0"/>
          <a:ext cx="0" cy="0"/>
          <a:chOff x="0" y="0"/>
          <a:chExt cx="0" cy="0"/>
        </a:xfrm>
      </p:grpSpPr>
      <p:sp>
        <p:nvSpPr>
          <p:cNvPr id="344" name="Google Shape;344;g3a9f98ed4c2_0_6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345" name="Google Shape;345;g3a9f98ed4c2_0_64: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6" name="Google Shape;346;g3a9f98ed4c2_0_64: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GB"/>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1" name="Shape 351"/>
        <p:cNvGrpSpPr/>
        <p:nvPr/>
      </p:nvGrpSpPr>
      <p:grpSpPr>
        <a:xfrm>
          <a:off x="0" y="0"/>
          <a:ext cx="0" cy="0"/>
          <a:chOff x="0" y="0"/>
          <a:chExt cx="0" cy="0"/>
        </a:xfrm>
      </p:grpSpPr>
      <p:sp>
        <p:nvSpPr>
          <p:cNvPr id="352" name="Google Shape;352;g3a9f98ed4c2_0_4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353" name="Google Shape;353;g3a9f98ed4c2_0_42: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4" name="Google Shape;354;g3a9f98ed4c2_0_42: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GB"/>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9" name="Shape 359"/>
        <p:cNvGrpSpPr/>
        <p:nvPr/>
      </p:nvGrpSpPr>
      <p:grpSpPr>
        <a:xfrm>
          <a:off x="0" y="0"/>
          <a:ext cx="0" cy="0"/>
          <a:chOff x="0" y="0"/>
          <a:chExt cx="0" cy="0"/>
        </a:xfrm>
      </p:grpSpPr>
      <p:sp>
        <p:nvSpPr>
          <p:cNvPr id="360" name="Google Shape;360;g3a9f98ed4c2_0_4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361" name="Google Shape;361;g3a9f98ed4c2_0_48: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2" name="Google Shape;362;g3a9f98ed4c2_0_48: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GB"/>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7" name="Shape 367"/>
        <p:cNvGrpSpPr/>
        <p:nvPr/>
      </p:nvGrpSpPr>
      <p:grpSpPr>
        <a:xfrm>
          <a:off x="0" y="0"/>
          <a:ext cx="0" cy="0"/>
          <a:chOff x="0" y="0"/>
          <a:chExt cx="0" cy="0"/>
        </a:xfrm>
      </p:grpSpPr>
      <p:sp>
        <p:nvSpPr>
          <p:cNvPr id="368" name="Google Shape;368;g3abbeb92b06_0_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369" name="Google Shape;369;g3abbeb92b06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0" name="Google Shape;370;g3abbeb92b06_0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GB"/>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g295c50b3250_0_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8" name="Google Shape;188;g295c50b3250_0_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9" name="Google Shape;189;g295c50b3250_0_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GB"/>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g2fc611f3834_0_1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5" name="Google Shape;195;g2fc611f3834_0_1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g3170948f751_0_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3" name="Google Shape;213;g3170948f751_0_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4" name="Google Shape;214;g3170948f751_0_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GB"/>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g2b5b54cfd4d_0_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3" name="Google Shape;223;g2b5b54cfd4d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24" name="Google Shape;224;g2b5b54cfd4d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GB"/>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 name="Shape 229"/>
        <p:cNvGrpSpPr/>
        <p:nvPr/>
      </p:nvGrpSpPr>
      <p:grpSpPr>
        <a:xfrm>
          <a:off x="0" y="0"/>
          <a:ext cx="0" cy="0"/>
          <a:chOff x="0" y="0"/>
          <a:chExt cx="0" cy="0"/>
        </a:xfrm>
      </p:grpSpPr>
      <p:sp>
        <p:nvSpPr>
          <p:cNvPr id="230" name="Google Shape;230;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1" name="Google Shape;231;p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g383cebba225_0_9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1" name="Google Shape;241;g383cebba225_0_9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2" name="Google Shape;242;g383cebba225_0_9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 name="Shape 255"/>
        <p:cNvGrpSpPr/>
        <p:nvPr/>
      </p:nvGrpSpPr>
      <p:grpSpPr>
        <a:xfrm>
          <a:off x="0" y="0"/>
          <a:ext cx="0" cy="0"/>
          <a:chOff x="0" y="0"/>
          <a:chExt cx="0" cy="0"/>
        </a:xfrm>
      </p:grpSpPr>
      <p:sp>
        <p:nvSpPr>
          <p:cNvPr id="256" name="Google Shape;256;g38afcd7867c_0_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7" name="Google Shape;257;g38afcd7867c_0_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8" name="Google Shape;258;g38afcd7867c_0_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GB"/>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jp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12"/>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 name="Google Shape;17;p12"/>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lnSpc>
                <a:spcPct val="100000"/>
              </a:lnSpc>
              <a:spcBef>
                <a:spcPts val="640"/>
              </a:spcBef>
              <a:spcAft>
                <a:spcPts val="0"/>
              </a:spcAft>
              <a:buClr>
                <a:schemeClr val="lt1"/>
              </a:buClr>
              <a:buSzPts val="3200"/>
              <a:buNone/>
              <a:defRPr>
                <a:solidFill>
                  <a:schemeClr val="lt1"/>
                </a:solidFill>
              </a:defRPr>
            </a:lvl1pPr>
            <a:lvl2pPr lvl="1" algn="ctr">
              <a:lnSpc>
                <a:spcPct val="100000"/>
              </a:lnSpc>
              <a:spcBef>
                <a:spcPts val="560"/>
              </a:spcBef>
              <a:spcAft>
                <a:spcPts val="0"/>
              </a:spcAft>
              <a:buClr>
                <a:schemeClr val="lt1"/>
              </a:buClr>
              <a:buSzPts val="2800"/>
              <a:buNone/>
              <a:defRPr>
                <a:solidFill>
                  <a:schemeClr val="lt1"/>
                </a:solidFill>
              </a:defRPr>
            </a:lvl2pPr>
            <a:lvl3pPr lvl="2" algn="ctr">
              <a:lnSpc>
                <a:spcPct val="100000"/>
              </a:lnSpc>
              <a:spcBef>
                <a:spcPts val="480"/>
              </a:spcBef>
              <a:spcAft>
                <a:spcPts val="0"/>
              </a:spcAft>
              <a:buClr>
                <a:schemeClr val="lt1"/>
              </a:buClr>
              <a:buSzPts val="2400"/>
              <a:buNone/>
              <a:defRPr>
                <a:solidFill>
                  <a:schemeClr val="lt1"/>
                </a:solidFill>
              </a:defRPr>
            </a:lvl3pPr>
            <a:lvl4pPr lvl="3" algn="ctr">
              <a:lnSpc>
                <a:spcPct val="100000"/>
              </a:lnSpc>
              <a:spcBef>
                <a:spcPts val="400"/>
              </a:spcBef>
              <a:spcAft>
                <a:spcPts val="0"/>
              </a:spcAft>
              <a:buClr>
                <a:schemeClr val="lt1"/>
              </a:buClr>
              <a:buSzPts val="2000"/>
              <a:buNone/>
              <a:defRPr>
                <a:solidFill>
                  <a:schemeClr val="lt1"/>
                </a:solidFill>
              </a:defRPr>
            </a:lvl4pPr>
            <a:lvl5pPr lvl="4" algn="ctr">
              <a:lnSpc>
                <a:spcPct val="100000"/>
              </a:lnSpc>
              <a:spcBef>
                <a:spcPts val="400"/>
              </a:spcBef>
              <a:spcAft>
                <a:spcPts val="0"/>
              </a:spcAft>
              <a:buClr>
                <a:schemeClr val="lt1"/>
              </a:buClr>
              <a:buSzPts val="2000"/>
              <a:buNone/>
              <a:defRPr>
                <a:solidFill>
                  <a:schemeClr val="lt1"/>
                </a:solidFill>
              </a:defRPr>
            </a:lvl5pPr>
            <a:lvl6pPr lvl="5" algn="ctr">
              <a:lnSpc>
                <a:spcPct val="100000"/>
              </a:lnSpc>
              <a:spcBef>
                <a:spcPts val="400"/>
              </a:spcBef>
              <a:spcAft>
                <a:spcPts val="0"/>
              </a:spcAft>
              <a:buClr>
                <a:schemeClr val="lt1"/>
              </a:buClr>
              <a:buSzPts val="2000"/>
              <a:buNone/>
              <a:defRPr>
                <a:solidFill>
                  <a:schemeClr val="lt1"/>
                </a:solidFill>
              </a:defRPr>
            </a:lvl6pPr>
            <a:lvl7pPr lvl="6" algn="ctr">
              <a:lnSpc>
                <a:spcPct val="100000"/>
              </a:lnSpc>
              <a:spcBef>
                <a:spcPts val="400"/>
              </a:spcBef>
              <a:spcAft>
                <a:spcPts val="0"/>
              </a:spcAft>
              <a:buClr>
                <a:schemeClr val="lt1"/>
              </a:buClr>
              <a:buSzPts val="2000"/>
              <a:buNone/>
              <a:defRPr>
                <a:solidFill>
                  <a:schemeClr val="lt1"/>
                </a:solidFill>
              </a:defRPr>
            </a:lvl7pPr>
            <a:lvl8pPr lvl="7" algn="ctr">
              <a:lnSpc>
                <a:spcPct val="100000"/>
              </a:lnSpc>
              <a:spcBef>
                <a:spcPts val="400"/>
              </a:spcBef>
              <a:spcAft>
                <a:spcPts val="0"/>
              </a:spcAft>
              <a:buClr>
                <a:schemeClr val="lt1"/>
              </a:buClr>
              <a:buSzPts val="2000"/>
              <a:buNone/>
              <a:defRPr>
                <a:solidFill>
                  <a:schemeClr val="lt1"/>
                </a:solidFill>
              </a:defRPr>
            </a:lvl8pPr>
            <a:lvl9pPr lvl="8" algn="ctr">
              <a:lnSpc>
                <a:spcPct val="100000"/>
              </a:lnSpc>
              <a:spcBef>
                <a:spcPts val="400"/>
              </a:spcBef>
              <a:spcAft>
                <a:spcPts val="0"/>
              </a:spcAft>
              <a:buClr>
                <a:schemeClr val="lt1"/>
              </a:buClr>
              <a:buSzPts val="2000"/>
              <a:buNone/>
              <a:defRPr>
                <a:solidFill>
                  <a:schemeClr val="lt1"/>
                </a:solidFill>
              </a:defRPr>
            </a:lvl9pPr>
          </a:lstStyle>
          <a:p/>
        </p:txBody>
      </p:sp>
      <p:sp>
        <p:nvSpPr>
          <p:cNvPr id="18" name="Google Shape;18;p1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1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 name="Google Shape;20;p1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9" name="Shape 69"/>
        <p:cNvGrpSpPr/>
        <p:nvPr/>
      </p:nvGrpSpPr>
      <p:grpSpPr>
        <a:xfrm>
          <a:off x="0" y="0"/>
          <a:ext cx="0" cy="0"/>
          <a:chOff x="0" y="0"/>
          <a:chExt cx="0" cy="0"/>
        </a:xfrm>
      </p:grpSpPr>
      <p:sp>
        <p:nvSpPr>
          <p:cNvPr id="70" name="Google Shape;70;p20"/>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lt1"/>
              </a:buClr>
              <a:buSzPts val="2000"/>
              <a:buFont typeface="Calibri"/>
              <a:buNone/>
              <a:defRPr b="1" sz="2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1" name="Google Shape;71;p20"/>
          <p:cNvSpPr/>
          <p:nvPr>
            <p:ph idx="2" type="pic"/>
          </p:nvPr>
        </p:nvSpPr>
        <p:spPr>
          <a:xfrm>
            <a:off x="1792288" y="612775"/>
            <a:ext cx="5486400" cy="4114800"/>
          </a:xfrm>
          <a:prstGeom prst="rect">
            <a:avLst/>
          </a:prstGeom>
          <a:noFill/>
          <a:ln>
            <a:noFill/>
          </a:ln>
        </p:spPr>
      </p:sp>
      <p:sp>
        <p:nvSpPr>
          <p:cNvPr id="72" name="Google Shape;72;p20"/>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280"/>
              </a:spcBef>
              <a:spcAft>
                <a:spcPts val="0"/>
              </a:spcAft>
              <a:buClr>
                <a:schemeClr val="lt1"/>
              </a:buClr>
              <a:buSzPts val="1400"/>
              <a:buNone/>
              <a:defRPr sz="1400"/>
            </a:lvl1pPr>
            <a:lvl2pPr indent="-228600" lvl="1" marL="914400" algn="l">
              <a:lnSpc>
                <a:spcPct val="100000"/>
              </a:lnSpc>
              <a:spcBef>
                <a:spcPts val="240"/>
              </a:spcBef>
              <a:spcAft>
                <a:spcPts val="0"/>
              </a:spcAft>
              <a:buClr>
                <a:schemeClr val="lt1"/>
              </a:buClr>
              <a:buSzPts val="1200"/>
              <a:buNone/>
              <a:defRPr sz="1200"/>
            </a:lvl2pPr>
            <a:lvl3pPr indent="-228600" lvl="2" marL="1371600" algn="l">
              <a:lnSpc>
                <a:spcPct val="100000"/>
              </a:lnSpc>
              <a:spcBef>
                <a:spcPts val="200"/>
              </a:spcBef>
              <a:spcAft>
                <a:spcPts val="0"/>
              </a:spcAft>
              <a:buClr>
                <a:schemeClr val="lt1"/>
              </a:buClr>
              <a:buSzPts val="1000"/>
              <a:buNone/>
              <a:defRPr sz="1000"/>
            </a:lvl3pPr>
            <a:lvl4pPr indent="-228600" lvl="3" marL="1828800" algn="l">
              <a:lnSpc>
                <a:spcPct val="100000"/>
              </a:lnSpc>
              <a:spcBef>
                <a:spcPts val="180"/>
              </a:spcBef>
              <a:spcAft>
                <a:spcPts val="0"/>
              </a:spcAft>
              <a:buClr>
                <a:schemeClr val="lt1"/>
              </a:buClr>
              <a:buSzPts val="900"/>
              <a:buNone/>
              <a:defRPr sz="900"/>
            </a:lvl4pPr>
            <a:lvl5pPr indent="-228600" lvl="4" marL="2286000" algn="l">
              <a:lnSpc>
                <a:spcPct val="100000"/>
              </a:lnSpc>
              <a:spcBef>
                <a:spcPts val="180"/>
              </a:spcBef>
              <a:spcAft>
                <a:spcPts val="0"/>
              </a:spcAft>
              <a:buClr>
                <a:schemeClr val="lt1"/>
              </a:buClr>
              <a:buSzPts val="900"/>
              <a:buNone/>
              <a:defRPr sz="900"/>
            </a:lvl5pPr>
            <a:lvl6pPr indent="-228600" lvl="5" marL="2743200" algn="l">
              <a:lnSpc>
                <a:spcPct val="100000"/>
              </a:lnSpc>
              <a:spcBef>
                <a:spcPts val="180"/>
              </a:spcBef>
              <a:spcAft>
                <a:spcPts val="0"/>
              </a:spcAft>
              <a:buClr>
                <a:schemeClr val="lt1"/>
              </a:buClr>
              <a:buSzPts val="900"/>
              <a:buNone/>
              <a:defRPr sz="900"/>
            </a:lvl6pPr>
            <a:lvl7pPr indent="-228600" lvl="6" marL="3200400" algn="l">
              <a:lnSpc>
                <a:spcPct val="100000"/>
              </a:lnSpc>
              <a:spcBef>
                <a:spcPts val="180"/>
              </a:spcBef>
              <a:spcAft>
                <a:spcPts val="0"/>
              </a:spcAft>
              <a:buClr>
                <a:schemeClr val="lt1"/>
              </a:buClr>
              <a:buSzPts val="900"/>
              <a:buNone/>
              <a:defRPr sz="900"/>
            </a:lvl7pPr>
            <a:lvl8pPr indent="-228600" lvl="7" marL="3657600" algn="l">
              <a:lnSpc>
                <a:spcPct val="100000"/>
              </a:lnSpc>
              <a:spcBef>
                <a:spcPts val="180"/>
              </a:spcBef>
              <a:spcAft>
                <a:spcPts val="0"/>
              </a:spcAft>
              <a:buClr>
                <a:schemeClr val="lt1"/>
              </a:buClr>
              <a:buSzPts val="900"/>
              <a:buNone/>
              <a:defRPr sz="900"/>
            </a:lvl8pPr>
            <a:lvl9pPr indent="-228600" lvl="8" marL="4114800" algn="l">
              <a:lnSpc>
                <a:spcPct val="100000"/>
              </a:lnSpc>
              <a:spcBef>
                <a:spcPts val="180"/>
              </a:spcBef>
              <a:spcAft>
                <a:spcPts val="0"/>
              </a:spcAft>
              <a:buClr>
                <a:schemeClr val="lt1"/>
              </a:buClr>
              <a:buSzPts val="900"/>
              <a:buNone/>
              <a:defRPr sz="900"/>
            </a:lvl9pPr>
          </a:lstStyle>
          <a:p/>
        </p:txBody>
      </p:sp>
      <p:sp>
        <p:nvSpPr>
          <p:cNvPr id="73" name="Google Shape;73;p2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4" name="Google Shape;74;p2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5" name="Google Shape;75;p2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6" name="Shape 76"/>
        <p:cNvGrpSpPr/>
        <p:nvPr/>
      </p:nvGrpSpPr>
      <p:grpSpPr>
        <a:xfrm>
          <a:off x="0" y="0"/>
          <a:ext cx="0" cy="0"/>
          <a:chOff x="0" y="0"/>
          <a:chExt cx="0" cy="0"/>
        </a:xfrm>
      </p:grpSpPr>
      <p:sp>
        <p:nvSpPr>
          <p:cNvPr id="77" name="Google Shape;77;p2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 name="Google Shape;78;p21"/>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Clr>
                <a:schemeClr val="lt1"/>
              </a:buClr>
              <a:buSzPts val="1800"/>
              <a:buChar char="•"/>
              <a:defRPr/>
            </a:lvl1pPr>
            <a:lvl2pPr indent="-342900" lvl="1" marL="914400" algn="l">
              <a:lnSpc>
                <a:spcPct val="100000"/>
              </a:lnSpc>
              <a:spcBef>
                <a:spcPts val="360"/>
              </a:spcBef>
              <a:spcAft>
                <a:spcPts val="0"/>
              </a:spcAft>
              <a:buClr>
                <a:schemeClr val="lt1"/>
              </a:buClr>
              <a:buSzPts val="1800"/>
              <a:buChar char="–"/>
              <a:defRPr/>
            </a:lvl2pPr>
            <a:lvl3pPr indent="-342900" lvl="2" marL="1371600" algn="l">
              <a:lnSpc>
                <a:spcPct val="100000"/>
              </a:lnSpc>
              <a:spcBef>
                <a:spcPts val="360"/>
              </a:spcBef>
              <a:spcAft>
                <a:spcPts val="0"/>
              </a:spcAft>
              <a:buClr>
                <a:schemeClr val="lt1"/>
              </a:buClr>
              <a:buSzPts val="1800"/>
              <a:buChar char="•"/>
              <a:defRPr/>
            </a:lvl3pPr>
            <a:lvl4pPr indent="-342900" lvl="3" marL="1828800" algn="l">
              <a:lnSpc>
                <a:spcPct val="100000"/>
              </a:lnSpc>
              <a:spcBef>
                <a:spcPts val="360"/>
              </a:spcBef>
              <a:spcAft>
                <a:spcPts val="0"/>
              </a:spcAft>
              <a:buClr>
                <a:schemeClr val="lt1"/>
              </a:buClr>
              <a:buSzPts val="1800"/>
              <a:buChar char="–"/>
              <a:defRPr/>
            </a:lvl4pPr>
            <a:lvl5pPr indent="-342900" lvl="4" marL="2286000" algn="l">
              <a:lnSpc>
                <a:spcPct val="100000"/>
              </a:lnSpc>
              <a:spcBef>
                <a:spcPts val="360"/>
              </a:spcBef>
              <a:spcAft>
                <a:spcPts val="0"/>
              </a:spcAft>
              <a:buClr>
                <a:schemeClr val="lt1"/>
              </a:buClr>
              <a:buSzPts val="1800"/>
              <a:buChar char="»"/>
              <a:defRPr/>
            </a:lvl5pPr>
            <a:lvl6pPr indent="-342900" lvl="5" marL="2743200" algn="l">
              <a:lnSpc>
                <a:spcPct val="100000"/>
              </a:lnSpc>
              <a:spcBef>
                <a:spcPts val="360"/>
              </a:spcBef>
              <a:spcAft>
                <a:spcPts val="0"/>
              </a:spcAft>
              <a:buClr>
                <a:schemeClr val="lt1"/>
              </a:buClr>
              <a:buSzPts val="1800"/>
              <a:buChar char="•"/>
              <a:defRPr/>
            </a:lvl6pPr>
            <a:lvl7pPr indent="-342900" lvl="6" marL="3200400" algn="l">
              <a:lnSpc>
                <a:spcPct val="100000"/>
              </a:lnSpc>
              <a:spcBef>
                <a:spcPts val="360"/>
              </a:spcBef>
              <a:spcAft>
                <a:spcPts val="0"/>
              </a:spcAft>
              <a:buClr>
                <a:schemeClr val="lt1"/>
              </a:buClr>
              <a:buSzPts val="1800"/>
              <a:buChar char="•"/>
              <a:defRPr/>
            </a:lvl7pPr>
            <a:lvl8pPr indent="-342900" lvl="7" marL="3657600" algn="l">
              <a:lnSpc>
                <a:spcPct val="100000"/>
              </a:lnSpc>
              <a:spcBef>
                <a:spcPts val="360"/>
              </a:spcBef>
              <a:spcAft>
                <a:spcPts val="0"/>
              </a:spcAft>
              <a:buClr>
                <a:schemeClr val="lt1"/>
              </a:buClr>
              <a:buSzPts val="1800"/>
              <a:buChar char="•"/>
              <a:defRPr/>
            </a:lvl8pPr>
            <a:lvl9pPr indent="-342900" lvl="8" marL="4114800" algn="l">
              <a:lnSpc>
                <a:spcPct val="100000"/>
              </a:lnSpc>
              <a:spcBef>
                <a:spcPts val="360"/>
              </a:spcBef>
              <a:spcAft>
                <a:spcPts val="0"/>
              </a:spcAft>
              <a:buClr>
                <a:schemeClr val="lt1"/>
              </a:buClr>
              <a:buSzPts val="1800"/>
              <a:buChar char="•"/>
              <a:defRPr/>
            </a:lvl9pPr>
          </a:lstStyle>
          <a:p/>
        </p:txBody>
      </p:sp>
      <p:sp>
        <p:nvSpPr>
          <p:cNvPr id="79" name="Google Shape;79;p2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0" name="Google Shape;80;p2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1" name="Google Shape;81;p2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82" name="Shape 82"/>
        <p:cNvGrpSpPr/>
        <p:nvPr/>
      </p:nvGrpSpPr>
      <p:grpSpPr>
        <a:xfrm>
          <a:off x="0" y="0"/>
          <a:ext cx="0" cy="0"/>
          <a:chOff x="0" y="0"/>
          <a:chExt cx="0" cy="0"/>
        </a:xfrm>
      </p:grpSpPr>
      <p:sp>
        <p:nvSpPr>
          <p:cNvPr id="83" name="Google Shape;83;p22"/>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4" name="Google Shape;84;p22"/>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Clr>
                <a:schemeClr val="lt1"/>
              </a:buClr>
              <a:buSzPts val="1800"/>
              <a:buChar char="•"/>
              <a:defRPr/>
            </a:lvl1pPr>
            <a:lvl2pPr indent="-342900" lvl="1" marL="914400" algn="l">
              <a:lnSpc>
                <a:spcPct val="100000"/>
              </a:lnSpc>
              <a:spcBef>
                <a:spcPts val="360"/>
              </a:spcBef>
              <a:spcAft>
                <a:spcPts val="0"/>
              </a:spcAft>
              <a:buClr>
                <a:schemeClr val="lt1"/>
              </a:buClr>
              <a:buSzPts val="1800"/>
              <a:buChar char="–"/>
              <a:defRPr/>
            </a:lvl2pPr>
            <a:lvl3pPr indent="-342900" lvl="2" marL="1371600" algn="l">
              <a:lnSpc>
                <a:spcPct val="100000"/>
              </a:lnSpc>
              <a:spcBef>
                <a:spcPts val="360"/>
              </a:spcBef>
              <a:spcAft>
                <a:spcPts val="0"/>
              </a:spcAft>
              <a:buClr>
                <a:schemeClr val="lt1"/>
              </a:buClr>
              <a:buSzPts val="1800"/>
              <a:buChar char="•"/>
              <a:defRPr/>
            </a:lvl3pPr>
            <a:lvl4pPr indent="-342900" lvl="3" marL="1828800" algn="l">
              <a:lnSpc>
                <a:spcPct val="100000"/>
              </a:lnSpc>
              <a:spcBef>
                <a:spcPts val="360"/>
              </a:spcBef>
              <a:spcAft>
                <a:spcPts val="0"/>
              </a:spcAft>
              <a:buClr>
                <a:schemeClr val="lt1"/>
              </a:buClr>
              <a:buSzPts val="1800"/>
              <a:buChar char="–"/>
              <a:defRPr/>
            </a:lvl4pPr>
            <a:lvl5pPr indent="-342900" lvl="4" marL="2286000" algn="l">
              <a:lnSpc>
                <a:spcPct val="100000"/>
              </a:lnSpc>
              <a:spcBef>
                <a:spcPts val="360"/>
              </a:spcBef>
              <a:spcAft>
                <a:spcPts val="0"/>
              </a:spcAft>
              <a:buClr>
                <a:schemeClr val="lt1"/>
              </a:buClr>
              <a:buSzPts val="1800"/>
              <a:buChar char="»"/>
              <a:defRPr/>
            </a:lvl5pPr>
            <a:lvl6pPr indent="-342900" lvl="5" marL="2743200" algn="l">
              <a:lnSpc>
                <a:spcPct val="100000"/>
              </a:lnSpc>
              <a:spcBef>
                <a:spcPts val="360"/>
              </a:spcBef>
              <a:spcAft>
                <a:spcPts val="0"/>
              </a:spcAft>
              <a:buClr>
                <a:schemeClr val="lt1"/>
              </a:buClr>
              <a:buSzPts val="1800"/>
              <a:buChar char="•"/>
              <a:defRPr/>
            </a:lvl6pPr>
            <a:lvl7pPr indent="-342900" lvl="6" marL="3200400" algn="l">
              <a:lnSpc>
                <a:spcPct val="100000"/>
              </a:lnSpc>
              <a:spcBef>
                <a:spcPts val="360"/>
              </a:spcBef>
              <a:spcAft>
                <a:spcPts val="0"/>
              </a:spcAft>
              <a:buClr>
                <a:schemeClr val="lt1"/>
              </a:buClr>
              <a:buSzPts val="1800"/>
              <a:buChar char="•"/>
              <a:defRPr/>
            </a:lvl7pPr>
            <a:lvl8pPr indent="-342900" lvl="7" marL="3657600" algn="l">
              <a:lnSpc>
                <a:spcPct val="100000"/>
              </a:lnSpc>
              <a:spcBef>
                <a:spcPts val="360"/>
              </a:spcBef>
              <a:spcAft>
                <a:spcPts val="0"/>
              </a:spcAft>
              <a:buClr>
                <a:schemeClr val="lt1"/>
              </a:buClr>
              <a:buSzPts val="1800"/>
              <a:buChar char="•"/>
              <a:defRPr/>
            </a:lvl8pPr>
            <a:lvl9pPr indent="-342900" lvl="8" marL="4114800" algn="l">
              <a:lnSpc>
                <a:spcPct val="100000"/>
              </a:lnSpc>
              <a:spcBef>
                <a:spcPts val="360"/>
              </a:spcBef>
              <a:spcAft>
                <a:spcPts val="0"/>
              </a:spcAft>
              <a:buClr>
                <a:schemeClr val="lt1"/>
              </a:buClr>
              <a:buSzPts val="1800"/>
              <a:buChar char="•"/>
              <a:defRPr/>
            </a:lvl9pPr>
          </a:lstStyle>
          <a:p/>
        </p:txBody>
      </p:sp>
      <p:sp>
        <p:nvSpPr>
          <p:cNvPr id="85" name="Google Shape;85;p2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6" name="Google Shape;86;p2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7" name="Google Shape;87;p2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4" name="Shape 94"/>
        <p:cNvGrpSpPr/>
        <p:nvPr/>
      </p:nvGrpSpPr>
      <p:grpSpPr>
        <a:xfrm>
          <a:off x="0" y="0"/>
          <a:ext cx="0" cy="0"/>
          <a:chOff x="0" y="0"/>
          <a:chExt cx="0" cy="0"/>
        </a:xfrm>
      </p:grpSpPr>
      <p:sp>
        <p:nvSpPr>
          <p:cNvPr id="95" name="Google Shape;95;g384fec2ab0f_0_126"/>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6" name="Google Shape;96;g384fec2ab0f_0_126"/>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7" name="Google Shape;97;g384fec2ab0f_0_126"/>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Content">
  <p:cSld name="1_Title and Content">
    <p:bg>
      <p:bgPr>
        <a:blipFill>
          <a:blip r:embed="rId2">
            <a:alphaModFix/>
          </a:blip>
          <a:stretch>
            <a:fillRect/>
          </a:stretch>
        </a:blipFill>
      </p:bgPr>
    </p:bg>
    <p:spTree>
      <p:nvGrpSpPr>
        <p:cNvPr id="98" name="Shape 98"/>
        <p:cNvGrpSpPr/>
        <p:nvPr/>
      </p:nvGrpSpPr>
      <p:grpSpPr>
        <a:xfrm>
          <a:off x="0" y="0"/>
          <a:ext cx="0" cy="0"/>
          <a:chOff x="0" y="0"/>
          <a:chExt cx="0" cy="0"/>
        </a:xfrm>
      </p:grpSpPr>
      <p:sp>
        <p:nvSpPr>
          <p:cNvPr id="99" name="Google Shape;99;g384fec2ab0f_0_183"/>
          <p:cNvSpPr/>
          <p:nvPr/>
        </p:nvSpPr>
        <p:spPr>
          <a:xfrm>
            <a:off x="457200" y="438150"/>
            <a:ext cx="8220000" cy="5958000"/>
          </a:xfrm>
          <a:prstGeom prst="roundRect">
            <a:avLst>
              <a:gd fmla="val 0" name="adj"/>
            </a:avLst>
          </a:prstGeom>
          <a:solidFill>
            <a:schemeClr val="lt1"/>
          </a:solidFill>
          <a:ln cap="rnd" cmpd="sng" w="254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en-GB" sz="1350" u="none" cap="none" strike="noStrike">
                <a:solidFill>
                  <a:schemeClr val="lt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00" name="Google Shape;100;g384fec2ab0f_0_183"/>
          <p:cNvSpPr/>
          <p:nvPr/>
        </p:nvSpPr>
        <p:spPr>
          <a:xfrm>
            <a:off x="569843" y="579120"/>
            <a:ext cx="7993800" cy="5718300"/>
          </a:xfrm>
          <a:prstGeom prst="roundRect">
            <a:avLst>
              <a:gd fmla="val 0" name="adj"/>
            </a:avLst>
          </a:prstGeom>
          <a:noFill/>
          <a:ln cap="rnd" cmpd="sng" w="44450">
            <a:solidFill>
              <a:srgbClr val="35592E"/>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en-GB" sz="1350" u="none" cap="none" strike="noStrike">
                <a:solidFill>
                  <a:schemeClr val="lt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01" name="Shape 101"/>
        <p:cNvGrpSpPr/>
        <p:nvPr/>
      </p:nvGrpSpPr>
      <p:grpSpPr>
        <a:xfrm>
          <a:off x="0" y="0"/>
          <a:ext cx="0" cy="0"/>
          <a:chOff x="0" y="0"/>
          <a:chExt cx="0" cy="0"/>
        </a:xfrm>
      </p:grpSpPr>
      <p:sp>
        <p:nvSpPr>
          <p:cNvPr id="102" name="Google Shape;102;g384fec2ab0f_0_114"/>
          <p:cNvSpPr txBox="1"/>
          <p:nvPr>
            <p:ph type="ctrTitle"/>
          </p:nvPr>
        </p:nvSpPr>
        <p:spPr>
          <a:xfrm>
            <a:off x="685800" y="2130425"/>
            <a:ext cx="7772400" cy="1470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3" name="Google Shape;103;g384fec2ab0f_0_114"/>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lnSpc>
                <a:spcPct val="100000"/>
              </a:lnSpc>
              <a:spcBef>
                <a:spcPts val="640"/>
              </a:spcBef>
              <a:spcAft>
                <a:spcPts val="0"/>
              </a:spcAft>
              <a:buClr>
                <a:schemeClr val="lt1"/>
              </a:buClr>
              <a:buSzPts val="3200"/>
              <a:buNone/>
              <a:defRPr>
                <a:solidFill>
                  <a:schemeClr val="lt1"/>
                </a:solidFill>
              </a:defRPr>
            </a:lvl1pPr>
            <a:lvl2pPr lvl="1" algn="ctr">
              <a:lnSpc>
                <a:spcPct val="100000"/>
              </a:lnSpc>
              <a:spcBef>
                <a:spcPts val="560"/>
              </a:spcBef>
              <a:spcAft>
                <a:spcPts val="0"/>
              </a:spcAft>
              <a:buClr>
                <a:schemeClr val="lt1"/>
              </a:buClr>
              <a:buSzPts val="2800"/>
              <a:buNone/>
              <a:defRPr>
                <a:solidFill>
                  <a:schemeClr val="lt1"/>
                </a:solidFill>
              </a:defRPr>
            </a:lvl2pPr>
            <a:lvl3pPr lvl="2" algn="ctr">
              <a:lnSpc>
                <a:spcPct val="100000"/>
              </a:lnSpc>
              <a:spcBef>
                <a:spcPts val="480"/>
              </a:spcBef>
              <a:spcAft>
                <a:spcPts val="0"/>
              </a:spcAft>
              <a:buClr>
                <a:schemeClr val="lt1"/>
              </a:buClr>
              <a:buSzPts val="2400"/>
              <a:buNone/>
              <a:defRPr>
                <a:solidFill>
                  <a:schemeClr val="lt1"/>
                </a:solidFill>
              </a:defRPr>
            </a:lvl3pPr>
            <a:lvl4pPr lvl="3" algn="ctr">
              <a:lnSpc>
                <a:spcPct val="100000"/>
              </a:lnSpc>
              <a:spcBef>
                <a:spcPts val="400"/>
              </a:spcBef>
              <a:spcAft>
                <a:spcPts val="0"/>
              </a:spcAft>
              <a:buClr>
                <a:schemeClr val="lt1"/>
              </a:buClr>
              <a:buSzPts val="2000"/>
              <a:buNone/>
              <a:defRPr>
                <a:solidFill>
                  <a:schemeClr val="lt1"/>
                </a:solidFill>
              </a:defRPr>
            </a:lvl4pPr>
            <a:lvl5pPr lvl="4" algn="ctr">
              <a:lnSpc>
                <a:spcPct val="100000"/>
              </a:lnSpc>
              <a:spcBef>
                <a:spcPts val="400"/>
              </a:spcBef>
              <a:spcAft>
                <a:spcPts val="0"/>
              </a:spcAft>
              <a:buClr>
                <a:schemeClr val="lt1"/>
              </a:buClr>
              <a:buSzPts val="2000"/>
              <a:buNone/>
              <a:defRPr>
                <a:solidFill>
                  <a:schemeClr val="lt1"/>
                </a:solidFill>
              </a:defRPr>
            </a:lvl5pPr>
            <a:lvl6pPr lvl="5" algn="ctr">
              <a:lnSpc>
                <a:spcPct val="100000"/>
              </a:lnSpc>
              <a:spcBef>
                <a:spcPts val="400"/>
              </a:spcBef>
              <a:spcAft>
                <a:spcPts val="0"/>
              </a:spcAft>
              <a:buClr>
                <a:schemeClr val="lt1"/>
              </a:buClr>
              <a:buSzPts val="2000"/>
              <a:buNone/>
              <a:defRPr>
                <a:solidFill>
                  <a:schemeClr val="lt1"/>
                </a:solidFill>
              </a:defRPr>
            </a:lvl6pPr>
            <a:lvl7pPr lvl="6" algn="ctr">
              <a:lnSpc>
                <a:spcPct val="100000"/>
              </a:lnSpc>
              <a:spcBef>
                <a:spcPts val="400"/>
              </a:spcBef>
              <a:spcAft>
                <a:spcPts val="0"/>
              </a:spcAft>
              <a:buClr>
                <a:schemeClr val="lt1"/>
              </a:buClr>
              <a:buSzPts val="2000"/>
              <a:buNone/>
              <a:defRPr>
                <a:solidFill>
                  <a:schemeClr val="lt1"/>
                </a:solidFill>
              </a:defRPr>
            </a:lvl7pPr>
            <a:lvl8pPr lvl="7" algn="ctr">
              <a:lnSpc>
                <a:spcPct val="100000"/>
              </a:lnSpc>
              <a:spcBef>
                <a:spcPts val="400"/>
              </a:spcBef>
              <a:spcAft>
                <a:spcPts val="0"/>
              </a:spcAft>
              <a:buClr>
                <a:schemeClr val="lt1"/>
              </a:buClr>
              <a:buSzPts val="2000"/>
              <a:buNone/>
              <a:defRPr>
                <a:solidFill>
                  <a:schemeClr val="lt1"/>
                </a:solidFill>
              </a:defRPr>
            </a:lvl8pPr>
            <a:lvl9pPr lvl="8" algn="ctr">
              <a:lnSpc>
                <a:spcPct val="100000"/>
              </a:lnSpc>
              <a:spcBef>
                <a:spcPts val="400"/>
              </a:spcBef>
              <a:spcAft>
                <a:spcPts val="0"/>
              </a:spcAft>
              <a:buClr>
                <a:schemeClr val="lt1"/>
              </a:buClr>
              <a:buSzPts val="2000"/>
              <a:buNone/>
              <a:defRPr>
                <a:solidFill>
                  <a:schemeClr val="lt1"/>
                </a:solidFill>
              </a:defRPr>
            </a:lvl9pPr>
          </a:lstStyle>
          <a:p/>
        </p:txBody>
      </p:sp>
      <p:sp>
        <p:nvSpPr>
          <p:cNvPr id="104" name="Google Shape;104;g384fec2ab0f_0_114"/>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5" name="Google Shape;105;g384fec2ab0f_0_114"/>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6" name="Google Shape;106;g384fec2ab0f_0_114"/>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07" name="Shape 107"/>
        <p:cNvGrpSpPr/>
        <p:nvPr/>
      </p:nvGrpSpPr>
      <p:grpSpPr>
        <a:xfrm>
          <a:off x="0" y="0"/>
          <a:ext cx="0" cy="0"/>
          <a:chOff x="0" y="0"/>
          <a:chExt cx="0" cy="0"/>
        </a:xfrm>
      </p:grpSpPr>
      <p:sp>
        <p:nvSpPr>
          <p:cNvPr id="108" name="Google Shape;108;g384fec2ab0f_0_120"/>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9" name="Google Shape;109;g384fec2ab0f_0_120"/>
          <p:cNvSpPr txBox="1"/>
          <p:nvPr>
            <p:ph idx="1" type="body"/>
          </p:nvPr>
        </p:nvSpPr>
        <p:spPr>
          <a:xfrm>
            <a:off x="457200" y="1600200"/>
            <a:ext cx="8229600" cy="4526100"/>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Clr>
                <a:schemeClr val="lt1"/>
              </a:buClr>
              <a:buSzPts val="1800"/>
              <a:buChar char="•"/>
              <a:defRPr/>
            </a:lvl1pPr>
            <a:lvl2pPr indent="-342900" lvl="1" marL="914400" algn="l">
              <a:lnSpc>
                <a:spcPct val="100000"/>
              </a:lnSpc>
              <a:spcBef>
                <a:spcPts val="360"/>
              </a:spcBef>
              <a:spcAft>
                <a:spcPts val="0"/>
              </a:spcAft>
              <a:buClr>
                <a:schemeClr val="lt1"/>
              </a:buClr>
              <a:buSzPts val="1800"/>
              <a:buChar char="–"/>
              <a:defRPr/>
            </a:lvl2pPr>
            <a:lvl3pPr indent="-342900" lvl="2" marL="1371600" algn="l">
              <a:lnSpc>
                <a:spcPct val="100000"/>
              </a:lnSpc>
              <a:spcBef>
                <a:spcPts val="360"/>
              </a:spcBef>
              <a:spcAft>
                <a:spcPts val="0"/>
              </a:spcAft>
              <a:buClr>
                <a:schemeClr val="lt1"/>
              </a:buClr>
              <a:buSzPts val="1800"/>
              <a:buChar char="•"/>
              <a:defRPr/>
            </a:lvl3pPr>
            <a:lvl4pPr indent="-342900" lvl="3" marL="1828800" algn="l">
              <a:lnSpc>
                <a:spcPct val="100000"/>
              </a:lnSpc>
              <a:spcBef>
                <a:spcPts val="360"/>
              </a:spcBef>
              <a:spcAft>
                <a:spcPts val="0"/>
              </a:spcAft>
              <a:buClr>
                <a:schemeClr val="lt1"/>
              </a:buClr>
              <a:buSzPts val="1800"/>
              <a:buChar char="–"/>
              <a:defRPr/>
            </a:lvl4pPr>
            <a:lvl5pPr indent="-342900" lvl="4" marL="2286000" algn="l">
              <a:lnSpc>
                <a:spcPct val="100000"/>
              </a:lnSpc>
              <a:spcBef>
                <a:spcPts val="360"/>
              </a:spcBef>
              <a:spcAft>
                <a:spcPts val="0"/>
              </a:spcAft>
              <a:buClr>
                <a:schemeClr val="lt1"/>
              </a:buClr>
              <a:buSzPts val="1800"/>
              <a:buChar char="»"/>
              <a:defRPr/>
            </a:lvl5pPr>
            <a:lvl6pPr indent="-342900" lvl="5" marL="2743200" algn="l">
              <a:lnSpc>
                <a:spcPct val="100000"/>
              </a:lnSpc>
              <a:spcBef>
                <a:spcPts val="360"/>
              </a:spcBef>
              <a:spcAft>
                <a:spcPts val="0"/>
              </a:spcAft>
              <a:buClr>
                <a:schemeClr val="lt1"/>
              </a:buClr>
              <a:buSzPts val="1800"/>
              <a:buChar char="•"/>
              <a:defRPr/>
            </a:lvl6pPr>
            <a:lvl7pPr indent="-342900" lvl="6" marL="3200400" algn="l">
              <a:lnSpc>
                <a:spcPct val="100000"/>
              </a:lnSpc>
              <a:spcBef>
                <a:spcPts val="360"/>
              </a:spcBef>
              <a:spcAft>
                <a:spcPts val="0"/>
              </a:spcAft>
              <a:buClr>
                <a:schemeClr val="lt1"/>
              </a:buClr>
              <a:buSzPts val="1800"/>
              <a:buChar char="•"/>
              <a:defRPr/>
            </a:lvl7pPr>
            <a:lvl8pPr indent="-342900" lvl="7" marL="3657600" algn="l">
              <a:lnSpc>
                <a:spcPct val="100000"/>
              </a:lnSpc>
              <a:spcBef>
                <a:spcPts val="360"/>
              </a:spcBef>
              <a:spcAft>
                <a:spcPts val="0"/>
              </a:spcAft>
              <a:buClr>
                <a:schemeClr val="lt1"/>
              </a:buClr>
              <a:buSzPts val="1800"/>
              <a:buChar char="•"/>
              <a:defRPr/>
            </a:lvl8pPr>
            <a:lvl9pPr indent="-342900" lvl="8" marL="4114800" algn="l">
              <a:lnSpc>
                <a:spcPct val="100000"/>
              </a:lnSpc>
              <a:spcBef>
                <a:spcPts val="360"/>
              </a:spcBef>
              <a:spcAft>
                <a:spcPts val="0"/>
              </a:spcAft>
              <a:buClr>
                <a:schemeClr val="lt1"/>
              </a:buClr>
              <a:buSzPts val="1800"/>
              <a:buChar char="•"/>
              <a:defRPr/>
            </a:lvl9pPr>
          </a:lstStyle>
          <a:p/>
        </p:txBody>
      </p:sp>
      <p:sp>
        <p:nvSpPr>
          <p:cNvPr id="110" name="Google Shape;110;g384fec2ab0f_0_120"/>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1" name="Google Shape;111;g384fec2ab0f_0_120"/>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2" name="Google Shape;112;g384fec2ab0f_0_120"/>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13" name="Shape 113"/>
        <p:cNvGrpSpPr/>
        <p:nvPr/>
      </p:nvGrpSpPr>
      <p:grpSpPr>
        <a:xfrm>
          <a:off x="0" y="0"/>
          <a:ext cx="0" cy="0"/>
          <a:chOff x="0" y="0"/>
          <a:chExt cx="0" cy="0"/>
        </a:xfrm>
      </p:grpSpPr>
      <p:sp>
        <p:nvSpPr>
          <p:cNvPr id="114" name="Google Shape;114;g384fec2ab0f_0_130"/>
          <p:cNvSpPr txBox="1"/>
          <p:nvPr>
            <p:ph type="title"/>
          </p:nvPr>
        </p:nvSpPr>
        <p:spPr>
          <a:xfrm>
            <a:off x="722313" y="4406900"/>
            <a:ext cx="7772400" cy="1362000"/>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lt1"/>
              </a:buClr>
              <a:buSzPts val="4000"/>
              <a:buFont typeface="Calibri"/>
              <a:buNone/>
              <a:defRPr b="1" sz="40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5" name="Google Shape;115;g384fec2ab0f_0_130"/>
          <p:cNvSpPr txBox="1"/>
          <p:nvPr>
            <p:ph idx="1" type="body"/>
          </p:nvPr>
        </p:nvSpPr>
        <p:spPr>
          <a:xfrm>
            <a:off x="722313" y="2906713"/>
            <a:ext cx="7772400" cy="1500300"/>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400"/>
              </a:spcBef>
              <a:spcAft>
                <a:spcPts val="0"/>
              </a:spcAft>
              <a:buClr>
                <a:schemeClr val="lt1"/>
              </a:buClr>
              <a:buSzPts val="2000"/>
              <a:buNone/>
              <a:defRPr sz="2000">
                <a:solidFill>
                  <a:schemeClr val="lt1"/>
                </a:solidFill>
              </a:defRPr>
            </a:lvl1pPr>
            <a:lvl2pPr indent="-228600" lvl="1" marL="914400" algn="l">
              <a:lnSpc>
                <a:spcPct val="100000"/>
              </a:lnSpc>
              <a:spcBef>
                <a:spcPts val="360"/>
              </a:spcBef>
              <a:spcAft>
                <a:spcPts val="0"/>
              </a:spcAft>
              <a:buClr>
                <a:schemeClr val="lt1"/>
              </a:buClr>
              <a:buSzPts val="1800"/>
              <a:buNone/>
              <a:defRPr sz="1800">
                <a:solidFill>
                  <a:schemeClr val="lt1"/>
                </a:solidFill>
              </a:defRPr>
            </a:lvl2pPr>
            <a:lvl3pPr indent="-228600" lvl="2" marL="1371600" algn="l">
              <a:lnSpc>
                <a:spcPct val="100000"/>
              </a:lnSpc>
              <a:spcBef>
                <a:spcPts val="320"/>
              </a:spcBef>
              <a:spcAft>
                <a:spcPts val="0"/>
              </a:spcAft>
              <a:buClr>
                <a:schemeClr val="lt1"/>
              </a:buClr>
              <a:buSzPts val="1600"/>
              <a:buNone/>
              <a:defRPr sz="1600">
                <a:solidFill>
                  <a:schemeClr val="lt1"/>
                </a:solidFill>
              </a:defRPr>
            </a:lvl3pPr>
            <a:lvl4pPr indent="-228600" lvl="3" marL="1828800" algn="l">
              <a:lnSpc>
                <a:spcPct val="100000"/>
              </a:lnSpc>
              <a:spcBef>
                <a:spcPts val="280"/>
              </a:spcBef>
              <a:spcAft>
                <a:spcPts val="0"/>
              </a:spcAft>
              <a:buClr>
                <a:schemeClr val="lt1"/>
              </a:buClr>
              <a:buSzPts val="1400"/>
              <a:buNone/>
              <a:defRPr sz="1400">
                <a:solidFill>
                  <a:schemeClr val="lt1"/>
                </a:solidFill>
              </a:defRPr>
            </a:lvl4pPr>
            <a:lvl5pPr indent="-228600" lvl="4" marL="2286000" algn="l">
              <a:lnSpc>
                <a:spcPct val="100000"/>
              </a:lnSpc>
              <a:spcBef>
                <a:spcPts val="280"/>
              </a:spcBef>
              <a:spcAft>
                <a:spcPts val="0"/>
              </a:spcAft>
              <a:buClr>
                <a:schemeClr val="lt1"/>
              </a:buClr>
              <a:buSzPts val="1400"/>
              <a:buNone/>
              <a:defRPr sz="1400">
                <a:solidFill>
                  <a:schemeClr val="lt1"/>
                </a:solidFill>
              </a:defRPr>
            </a:lvl5pPr>
            <a:lvl6pPr indent="-228600" lvl="5" marL="2743200" algn="l">
              <a:lnSpc>
                <a:spcPct val="100000"/>
              </a:lnSpc>
              <a:spcBef>
                <a:spcPts val="280"/>
              </a:spcBef>
              <a:spcAft>
                <a:spcPts val="0"/>
              </a:spcAft>
              <a:buClr>
                <a:schemeClr val="lt1"/>
              </a:buClr>
              <a:buSzPts val="1400"/>
              <a:buNone/>
              <a:defRPr sz="1400">
                <a:solidFill>
                  <a:schemeClr val="lt1"/>
                </a:solidFill>
              </a:defRPr>
            </a:lvl6pPr>
            <a:lvl7pPr indent="-228600" lvl="6" marL="3200400" algn="l">
              <a:lnSpc>
                <a:spcPct val="100000"/>
              </a:lnSpc>
              <a:spcBef>
                <a:spcPts val="280"/>
              </a:spcBef>
              <a:spcAft>
                <a:spcPts val="0"/>
              </a:spcAft>
              <a:buClr>
                <a:schemeClr val="lt1"/>
              </a:buClr>
              <a:buSzPts val="1400"/>
              <a:buNone/>
              <a:defRPr sz="1400">
                <a:solidFill>
                  <a:schemeClr val="lt1"/>
                </a:solidFill>
              </a:defRPr>
            </a:lvl7pPr>
            <a:lvl8pPr indent="-228600" lvl="7" marL="3657600" algn="l">
              <a:lnSpc>
                <a:spcPct val="100000"/>
              </a:lnSpc>
              <a:spcBef>
                <a:spcPts val="280"/>
              </a:spcBef>
              <a:spcAft>
                <a:spcPts val="0"/>
              </a:spcAft>
              <a:buClr>
                <a:schemeClr val="lt1"/>
              </a:buClr>
              <a:buSzPts val="1400"/>
              <a:buNone/>
              <a:defRPr sz="1400">
                <a:solidFill>
                  <a:schemeClr val="lt1"/>
                </a:solidFill>
              </a:defRPr>
            </a:lvl8pPr>
            <a:lvl9pPr indent="-228600" lvl="8" marL="4114800" algn="l">
              <a:lnSpc>
                <a:spcPct val="100000"/>
              </a:lnSpc>
              <a:spcBef>
                <a:spcPts val="280"/>
              </a:spcBef>
              <a:spcAft>
                <a:spcPts val="0"/>
              </a:spcAft>
              <a:buClr>
                <a:schemeClr val="lt1"/>
              </a:buClr>
              <a:buSzPts val="1400"/>
              <a:buNone/>
              <a:defRPr sz="1400">
                <a:solidFill>
                  <a:schemeClr val="lt1"/>
                </a:solidFill>
              </a:defRPr>
            </a:lvl9pPr>
          </a:lstStyle>
          <a:p/>
        </p:txBody>
      </p:sp>
      <p:sp>
        <p:nvSpPr>
          <p:cNvPr id="116" name="Google Shape;116;g384fec2ab0f_0_130"/>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7" name="Google Shape;117;g384fec2ab0f_0_130"/>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8" name="Google Shape;118;g384fec2ab0f_0_130"/>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19" name="Shape 119"/>
        <p:cNvGrpSpPr/>
        <p:nvPr/>
      </p:nvGrpSpPr>
      <p:grpSpPr>
        <a:xfrm>
          <a:off x="0" y="0"/>
          <a:ext cx="0" cy="0"/>
          <a:chOff x="0" y="0"/>
          <a:chExt cx="0" cy="0"/>
        </a:xfrm>
      </p:grpSpPr>
      <p:sp>
        <p:nvSpPr>
          <p:cNvPr id="120" name="Google Shape;120;g384fec2ab0f_0_13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1" name="Google Shape;121;g384fec2ab0f_0_136"/>
          <p:cNvSpPr txBox="1"/>
          <p:nvPr>
            <p:ph idx="1" type="body"/>
          </p:nvPr>
        </p:nvSpPr>
        <p:spPr>
          <a:xfrm>
            <a:off x="457200" y="1600200"/>
            <a:ext cx="4038600" cy="4526100"/>
          </a:xfrm>
          <a:prstGeom prst="rect">
            <a:avLst/>
          </a:prstGeom>
          <a:noFill/>
          <a:ln>
            <a:noFill/>
          </a:ln>
        </p:spPr>
        <p:txBody>
          <a:bodyPr anchorCtr="0" anchor="t" bIns="45700" lIns="91425" spcFirstLastPara="1" rIns="91425" wrap="square" tIns="45700">
            <a:normAutofit/>
          </a:bodyPr>
          <a:lstStyle>
            <a:lvl1pPr indent="-406400" lvl="0" marL="457200" algn="l">
              <a:lnSpc>
                <a:spcPct val="100000"/>
              </a:lnSpc>
              <a:spcBef>
                <a:spcPts val="560"/>
              </a:spcBef>
              <a:spcAft>
                <a:spcPts val="0"/>
              </a:spcAft>
              <a:buClr>
                <a:schemeClr val="lt1"/>
              </a:buClr>
              <a:buSzPts val="2800"/>
              <a:buChar char="•"/>
              <a:defRPr sz="2800"/>
            </a:lvl1pPr>
            <a:lvl2pPr indent="-381000" lvl="1" marL="914400" algn="l">
              <a:lnSpc>
                <a:spcPct val="100000"/>
              </a:lnSpc>
              <a:spcBef>
                <a:spcPts val="480"/>
              </a:spcBef>
              <a:spcAft>
                <a:spcPts val="0"/>
              </a:spcAft>
              <a:buClr>
                <a:schemeClr val="lt1"/>
              </a:buClr>
              <a:buSzPts val="2400"/>
              <a:buChar char="–"/>
              <a:defRPr sz="2400"/>
            </a:lvl2pPr>
            <a:lvl3pPr indent="-355600" lvl="2" marL="1371600" algn="l">
              <a:lnSpc>
                <a:spcPct val="100000"/>
              </a:lnSpc>
              <a:spcBef>
                <a:spcPts val="400"/>
              </a:spcBef>
              <a:spcAft>
                <a:spcPts val="0"/>
              </a:spcAft>
              <a:buClr>
                <a:schemeClr val="lt1"/>
              </a:buClr>
              <a:buSzPts val="2000"/>
              <a:buChar char="•"/>
              <a:defRPr sz="2000"/>
            </a:lvl3pPr>
            <a:lvl4pPr indent="-342900" lvl="3" marL="1828800" algn="l">
              <a:lnSpc>
                <a:spcPct val="100000"/>
              </a:lnSpc>
              <a:spcBef>
                <a:spcPts val="360"/>
              </a:spcBef>
              <a:spcAft>
                <a:spcPts val="0"/>
              </a:spcAft>
              <a:buClr>
                <a:schemeClr val="lt1"/>
              </a:buClr>
              <a:buSzPts val="1800"/>
              <a:buChar char="–"/>
              <a:defRPr sz="1800"/>
            </a:lvl4pPr>
            <a:lvl5pPr indent="-342900" lvl="4" marL="2286000" algn="l">
              <a:lnSpc>
                <a:spcPct val="100000"/>
              </a:lnSpc>
              <a:spcBef>
                <a:spcPts val="360"/>
              </a:spcBef>
              <a:spcAft>
                <a:spcPts val="0"/>
              </a:spcAft>
              <a:buClr>
                <a:schemeClr val="lt1"/>
              </a:buClr>
              <a:buSzPts val="1800"/>
              <a:buChar char="»"/>
              <a:defRPr sz="1800"/>
            </a:lvl5pPr>
            <a:lvl6pPr indent="-342900" lvl="5" marL="2743200" algn="l">
              <a:lnSpc>
                <a:spcPct val="100000"/>
              </a:lnSpc>
              <a:spcBef>
                <a:spcPts val="360"/>
              </a:spcBef>
              <a:spcAft>
                <a:spcPts val="0"/>
              </a:spcAft>
              <a:buClr>
                <a:schemeClr val="lt1"/>
              </a:buClr>
              <a:buSzPts val="1800"/>
              <a:buChar char="•"/>
              <a:defRPr sz="1800"/>
            </a:lvl6pPr>
            <a:lvl7pPr indent="-342900" lvl="6" marL="3200400" algn="l">
              <a:lnSpc>
                <a:spcPct val="100000"/>
              </a:lnSpc>
              <a:spcBef>
                <a:spcPts val="360"/>
              </a:spcBef>
              <a:spcAft>
                <a:spcPts val="0"/>
              </a:spcAft>
              <a:buClr>
                <a:schemeClr val="lt1"/>
              </a:buClr>
              <a:buSzPts val="1800"/>
              <a:buChar char="•"/>
              <a:defRPr sz="1800"/>
            </a:lvl7pPr>
            <a:lvl8pPr indent="-342900" lvl="7" marL="3657600" algn="l">
              <a:lnSpc>
                <a:spcPct val="100000"/>
              </a:lnSpc>
              <a:spcBef>
                <a:spcPts val="360"/>
              </a:spcBef>
              <a:spcAft>
                <a:spcPts val="0"/>
              </a:spcAft>
              <a:buClr>
                <a:schemeClr val="lt1"/>
              </a:buClr>
              <a:buSzPts val="1800"/>
              <a:buChar char="•"/>
              <a:defRPr sz="1800"/>
            </a:lvl8pPr>
            <a:lvl9pPr indent="-342900" lvl="8" marL="4114800" algn="l">
              <a:lnSpc>
                <a:spcPct val="100000"/>
              </a:lnSpc>
              <a:spcBef>
                <a:spcPts val="360"/>
              </a:spcBef>
              <a:spcAft>
                <a:spcPts val="0"/>
              </a:spcAft>
              <a:buClr>
                <a:schemeClr val="lt1"/>
              </a:buClr>
              <a:buSzPts val="1800"/>
              <a:buChar char="•"/>
              <a:defRPr sz="1800"/>
            </a:lvl9pPr>
          </a:lstStyle>
          <a:p/>
        </p:txBody>
      </p:sp>
      <p:sp>
        <p:nvSpPr>
          <p:cNvPr id="122" name="Google Shape;122;g384fec2ab0f_0_136"/>
          <p:cNvSpPr txBox="1"/>
          <p:nvPr>
            <p:ph idx="2" type="body"/>
          </p:nvPr>
        </p:nvSpPr>
        <p:spPr>
          <a:xfrm>
            <a:off x="4648200" y="1600200"/>
            <a:ext cx="4038600" cy="4526100"/>
          </a:xfrm>
          <a:prstGeom prst="rect">
            <a:avLst/>
          </a:prstGeom>
          <a:noFill/>
          <a:ln>
            <a:noFill/>
          </a:ln>
        </p:spPr>
        <p:txBody>
          <a:bodyPr anchorCtr="0" anchor="t" bIns="45700" lIns="91425" spcFirstLastPara="1" rIns="91425" wrap="square" tIns="45700">
            <a:normAutofit/>
          </a:bodyPr>
          <a:lstStyle>
            <a:lvl1pPr indent="-406400" lvl="0" marL="457200" algn="l">
              <a:lnSpc>
                <a:spcPct val="100000"/>
              </a:lnSpc>
              <a:spcBef>
                <a:spcPts val="560"/>
              </a:spcBef>
              <a:spcAft>
                <a:spcPts val="0"/>
              </a:spcAft>
              <a:buClr>
                <a:schemeClr val="lt1"/>
              </a:buClr>
              <a:buSzPts val="2800"/>
              <a:buChar char="•"/>
              <a:defRPr sz="2800"/>
            </a:lvl1pPr>
            <a:lvl2pPr indent="-381000" lvl="1" marL="914400" algn="l">
              <a:lnSpc>
                <a:spcPct val="100000"/>
              </a:lnSpc>
              <a:spcBef>
                <a:spcPts val="480"/>
              </a:spcBef>
              <a:spcAft>
                <a:spcPts val="0"/>
              </a:spcAft>
              <a:buClr>
                <a:schemeClr val="lt1"/>
              </a:buClr>
              <a:buSzPts val="2400"/>
              <a:buChar char="–"/>
              <a:defRPr sz="2400"/>
            </a:lvl2pPr>
            <a:lvl3pPr indent="-355600" lvl="2" marL="1371600" algn="l">
              <a:lnSpc>
                <a:spcPct val="100000"/>
              </a:lnSpc>
              <a:spcBef>
                <a:spcPts val="400"/>
              </a:spcBef>
              <a:spcAft>
                <a:spcPts val="0"/>
              </a:spcAft>
              <a:buClr>
                <a:schemeClr val="lt1"/>
              </a:buClr>
              <a:buSzPts val="2000"/>
              <a:buChar char="•"/>
              <a:defRPr sz="2000"/>
            </a:lvl3pPr>
            <a:lvl4pPr indent="-342900" lvl="3" marL="1828800" algn="l">
              <a:lnSpc>
                <a:spcPct val="100000"/>
              </a:lnSpc>
              <a:spcBef>
                <a:spcPts val="360"/>
              </a:spcBef>
              <a:spcAft>
                <a:spcPts val="0"/>
              </a:spcAft>
              <a:buClr>
                <a:schemeClr val="lt1"/>
              </a:buClr>
              <a:buSzPts val="1800"/>
              <a:buChar char="–"/>
              <a:defRPr sz="1800"/>
            </a:lvl4pPr>
            <a:lvl5pPr indent="-342900" lvl="4" marL="2286000" algn="l">
              <a:lnSpc>
                <a:spcPct val="100000"/>
              </a:lnSpc>
              <a:spcBef>
                <a:spcPts val="360"/>
              </a:spcBef>
              <a:spcAft>
                <a:spcPts val="0"/>
              </a:spcAft>
              <a:buClr>
                <a:schemeClr val="lt1"/>
              </a:buClr>
              <a:buSzPts val="1800"/>
              <a:buChar char="»"/>
              <a:defRPr sz="1800"/>
            </a:lvl5pPr>
            <a:lvl6pPr indent="-342900" lvl="5" marL="2743200" algn="l">
              <a:lnSpc>
                <a:spcPct val="100000"/>
              </a:lnSpc>
              <a:spcBef>
                <a:spcPts val="360"/>
              </a:spcBef>
              <a:spcAft>
                <a:spcPts val="0"/>
              </a:spcAft>
              <a:buClr>
                <a:schemeClr val="lt1"/>
              </a:buClr>
              <a:buSzPts val="1800"/>
              <a:buChar char="•"/>
              <a:defRPr sz="1800"/>
            </a:lvl6pPr>
            <a:lvl7pPr indent="-342900" lvl="6" marL="3200400" algn="l">
              <a:lnSpc>
                <a:spcPct val="100000"/>
              </a:lnSpc>
              <a:spcBef>
                <a:spcPts val="360"/>
              </a:spcBef>
              <a:spcAft>
                <a:spcPts val="0"/>
              </a:spcAft>
              <a:buClr>
                <a:schemeClr val="lt1"/>
              </a:buClr>
              <a:buSzPts val="1800"/>
              <a:buChar char="•"/>
              <a:defRPr sz="1800"/>
            </a:lvl7pPr>
            <a:lvl8pPr indent="-342900" lvl="7" marL="3657600" algn="l">
              <a:lnSpc>
                <a:spcPct val="100000"/>
              </a:lnSpc>
              <a:spcBef>
                <a:spcPts val="360"/>
              </a:spcBef>
              <a:spcAft>
                <a:spcPts val="0"/>
              </a:spcAft>
              <a:buClr>
                <a:schemeClr val="lt1"/>
              </a:buClr>
              <a:buSzPts val="1800"/>
              <a:buChar char="•"/>
              <a:defRPr sz="1800"/>
            </a:lvl8pPr>
            <a:lvl9pPr indent="-342900" lvl="8" marL="4114800" algn="l">
              <a:lnSpc>
                <a:spcPct val="100000"/>
              </a:lnSpc>
              <a:spcBef>
                <a:spcPts val="360"/>
              </a:spcBef>
              <a:spcAft>
                <a:spcPts val="0"/>
              </a:spcAft>
              <a:buClr>
                <a:schemeClr val="lt1"/>
              </a:buClr>
              <a:buSzPts val="1800"/>
              <a:buChar char="•"/>
              <a:defRPr sz="1800"/>
            </a:lvl9pPr>
          </a:lstStyle>
          <a:p/>
        </p:txBody>
      </p:sp>
      <p:sp>
        <p:nvSpPr>
          <p:cNvPr id="123" name="Google Shape;123;g384fec2ab0f_0_136"/>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4" name="Google Shape;124;g384fec2ab0f_0_136"/>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5" name="Google Shape;125;g384fec2ab0f_0_136"/>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26" name="Shape 126"/>
        <p:cNvGrpSpPr/>
        <p:nvPr/>
      </p:nvGrpSpPr>
      <p:grpSpPr>
        <a:xfrm>
          <a:off x="0" y="0"/>
          <a:ext cx="0" cy="0"/>
          <a:chOff x="0" y="0"/>
          <a:chExt cx="0" cy="0"/>
        </a:xfrm>
      </p:grpSpPr>
      <p:sp>
        <p:nvSpPr>
          <p:cNvPr id="127" name="Google Shape;127;g384fec2ab0f_0_14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lt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8" name="Google Shape;128;g384fec2ab0f_0_143"/>
          <p:cNvSpPr txBox="1"/>
          <p:nvPr>
            <p:ph idx="1" type="body"/>
          </p:nvPr>
        </p:nvSpPr>
        <p:spPr>
          <a:xfrm>
            <a:off x="457200" y="1535113"/>
            <a:ext cx="4040100" cy="639900"/>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480"/>
              </a:spcBef>
              <a:spcAft>
                <a:spcPts val="0"/>
              </a:spcAft>
              <a:buClr>
                <a:schemeClr val="lt1"/>
              </a:buClr>
              <a:buSzPts val="2400"/>
              <a:buNone/>
              <a:defRPr b="1" sz="2400"/>
            </a:lvl1pPr>
            <a:lvl2pPr indent="-228600" lvl="1" marL="914400" algn="l">
              <a:lnSpc>
                <a:spcPct val="100000"/>
              </a:lnSpc>
              <a:spcBef>
                <a:spcPts val="400"/>
              </a:spcBef>
              <a:spcAft>
                <a:spcPts val="0"/>
              </a:spcAft>
              <a:buClr>
                <a:schemeClr val="lt1"/>
              </a:buClr>
              <a:buSzPts val="2000"/>
              <a:buNone/>
              <a:defRPr b="1" sz="2000"/>
            </a:lvl2pPr>
            <a:lvl3pPr indent="-228600" lvl="2" marL="1371600" algn="l">
              <a:lnSpc>
                <a:spcPct val="100000"/>
              </a:lnSpc>
              <a:spcBef>
                <a:spcPts val="360"/>
              </a:spcBef>
              <a:spcAft>
                <a:spcPts val="0"/>
              </a:spcAft>
              <a:buClr>
                <a:schemeClr val="lt1"/>
              </a:buClr>
              <a:buSzPts val="1800"/>
              <a:buNone/>
              <a:defRPr b="1" sz="1800"/>
            </a:lvl3pPr>
            <a:lvl4pPr indent="-228600" lvl="3" marL="1828800" algn="l">
              <a:lnSpc>
                <a:spcPct val="100000"/>
              </a:lnSpc>
              <a:spcBef>
                <a:spcPts val="320"/>
              </a:spcBef>
              <a:spcAft>
                <a:spcPts val="0"/>
              </a:spcAft>
              <a:buClr>
                <a:schemeClr val="lt1"/>
              </a:buClr>
              <a:buSzPts val="1600"/>
              <a:buNone/>
              <a:defRPr b="1" sz="1600"/>
            </a:lvl4pPr>
            <a:lvl5pPr indent="-228600" lvl="4" marL="2286000" algn="l">
              <a:lnSpc>
                <a:spcPct val="100000"/>
              </a:lnSpc>
              <a:spcBef>
                <a:spcPts val="320"/>
              </a:spcBef>
              <a:spcAft>
                <a:spcPts val="0"/>
              </a:spcAft>
              <a:buClr>
                <a:schemeClr val="lt1"/>
              </a:buClr>
              <a:buSzPts val="1600"/>
              <a:buNone/>
              <a:defRPr b="1" sz="1600"/>
            </a:lvl5pPr>
            <a:lvl6pPr indent="-228600" lvl="5" marL="2743200" algn="l">
              <a:lnSpc>
                <a:spcPct val="100000"/>
              </a:lnSpc>
              <a:spcBef>
                <a:spcPts val="320"/>
              </a:spcBef>
              <a:spcAft>
                <a:spcPts val="0"/>
              </a:spcAft>
              <a:buClr>
                <a:schemeClr val="lt1"/>
              </a:buClr>
              <a:buSzPts val="1600"/>
              <a:buNone/>
              <a:defRPr b="1" sz="1600"/>
            </a:lvl6pPr>
            <a:lvl7pPr indent="-228600" lvl="6" marL="3200400" algn="l">
              <a:lnSpc>
                <a:spcPct val="100000"/>
              </a:lnSpc>
              <a:spcBef>
                <a:spcPts val="320"/>
              </a:spcBef>
              <a:spcAft>
                <a:spcPts val="0"/>
              </a:spcAft>
              <a:buClr>
                <a:schemeClr val="lt1"/>
              </a:buClr>
              <a:buSzPts val="1600"/>
              <a:buNone/>
              <a:defRPr b="1" sz="1600"/>
            </a:lvl7pPr>
            <a:lvl8pPr indent="-228600" lvl="7" marL="3657600" algn="l">
              <a:lnSpc>
                <a:spcPct val="100000"/>
              </a:lnSpc>
              <a:spcBef>
                <a:spcPts val="320"/>
              </a:spcBef>
              <a:spcAft>
                <a:spcPts val="0"/>
              </a:spcAft>
              <a:buClr>
                <a:schemeClr val="lt1"/>
              </a:buClr>
              <a:buSzPts val="1600"/>
              <a:buNone/>
              <a:defRPr b="1" sz="1600"/>
            </a:lvl8pPr>
            <a:lvl9pPr indent="-228600" lvl="8" marL="4114800" algn="l">
              <a:lnSpc>
                <a:spcPct val="100000"/>
              </a:lnSpc>
              <a:spcBef>
                <a:spcPts val="320"/>
              </a:spcBef>
              <a:spcAft>
                <a:spcPts val="0"/>
              </a:spcAft>
              <a:buClr>
                <a:schemeClr val="lt1"/>
              </a:buClr>
              <a:buSzPts val="1600"/>
              <a:buNone/>
              <a:defRPr b="1" sz="1600"/>
            </a:lvl9pPr>
          </a:lstStyle>
          <a:p/>
        </p:txBody>
      </p:sp>
      <p:sp>
        <p:nvSpPr>
          <p:cNvPr id="129" name="Google Shape;129;g384fec2ab0f_0_143"/>
          <p:cNvSpPr txBox="1"/>
          <p:nvPr>
            <p:ph idx="2" type="body"/>
          </p:nvPr>
        </p:nvSpPr>
        <p:spPr>
          <a:xfrm>
            <a:off x="457200" y="2174875"/>
            <a:ext cx="4040100" cy="3951300"/>
          </a:xfrm>
          <a:prstGeom prst="rect">
            <a:avLst/>
          </a:prstGeom>
          <a:noFill/>
          <a:ln>
            <a:noFill/>
          </a:ln>
        </p:spPr>
        <p:txBody>
          <a:bodyPr anchorCtr="0" anchor="t" bIns="45700" lIns="91425" spcFirstLastPara="1" rIns="91425" wrap="square" tIns="45700">
            <a:normAutofit/>
          </a:bodyPr>
          <a:lstStyle>
            <a:lvl1pPr indent="-381000" lvl="0" marL="457200" algn="l">
              <a:lnSpc>
                <a:spcPct val="100000"/>
              </a:lnSpc>
              <a:spcBef>
                <a:spcPts val="480"/>
              </a:spcBef>
              <a:spcAft>
                <a:spcPts val="0"/>
              </a:spcAft>
              <a:buClr>
                <a:schemeClr val="lt1"/>
              </a:buClr>
              <a:buSzPts val="2400"/>
              <a:buChar char="•"/>
              <a:defRPr sz="2400"/>
            </a:lvl1pPr>
            <a:lvl2pPr indent="-355600" lvl="1" marL="914400" algn="l">
              <a:lnSpc>
                <a:spcPct val="100000"/>
              </a:lnSpc>
              <a:spcBef>
                <a:spcPts val="400"/>
              </a:spcBef>
              <a:spcAft>
                <a:spcPts val="0"/>
              </a:spcAft>
              <a:buClr>
                <a:schemeClr val="lt1"/>
              </a:buClr>
              <a:buSzPts val="2000"/>
              <a:buChar char="–"/>
              <a:defRPr sz="2000"/>
            </a:lvl2pPr>
            <a:lvl3pPr indent="-342900" lvl="2" marL="1371600" algn="l">
              <a:lnSpc>
                <a:spcPct val="100000"/>
              </a:lnSpc>
              <a:spcBef>
                <a:spcPts val="360"/>
              </a:spcBef>
              <a:spcAft>
                <a:spcPts val="0"/>
              </a:spcAft>
              <a:buClr>
                <a:schemeClr val="lt1"/>
              </a:buClr>
              <a:buSzPts val="1800"/>
              <a:buChar char="•"/>
              <a:defRPr sz="1800"/>
            </a:lvl3pPr>
            <a:lvl4pPr indent="-330200" lvl="3" marL="1828800" algn="l">
              <a:lnSpc>
                <a:spcPct val="100000"/>
              </a:lnSpc>
              <a:spcBef>
                <a:spcPts val="320"/>
              </a:spcBef>
              <a:spcAft>
                <a:spcPts val="0"/>
              </a:spcAft>
              <a:buClr>
                <a:schemeClr val="lt1"/>
              </a:buClr>
              <a:buSzPts val="1600"/>
              <a:buChar char="–"/>
              <a:defRPr sz="1600"/>
            </a:lvl4pPr>
            <a:lvl5pPr indent="-330200" lvl="4" marL="2286000" algn="l">
              <a:lnSpc>
                <a:spcPct val="100000"/>
              </a:lnSpc>
              <a:spcBef>
                <a:spcPts val="320"/>
              </a:spcBef>
              <a:spcAft>
                <a:spcPts val="0"/>
              </a:spcAft>
              <a:buClr>
                <a:schemeClr val="lt1"/>
              </a:buClr>
              <a:buSzPts val="1600"/>
              <a:buChar char="»"/>
              <a:defRPr sz="1600"/>
            </a:lvl5pPr>
            <a:lvl6pPr indent="-330200" lvl="5" marL="2743200" algn="l">
              <a:lnSpc>
                <a:spcPct val="100000"/>
              </a:lnSpc>
              <a:spcBef>
                <a:spcPts val="320"/>
              </a:spcBef>
              <a:spcAft>
                <a:spcPts val="0"/>
              </a:spcAft>
              <a:buClr>
                <a:schemeClr val="lt1"/>
              </a:buClr>
              <a:buSzPts val="1600"/>
              <a:buChar char="•"/>
              <a:defRPr sz="1600"/>
            </a:lvl6pPr>
            <a:lvl7pPr indent="-330200" lvl="6" marL="3200400" algn="l">
              <a:lnSpc>
                <a:spcPct val="100000"/>
              </a:lnSpc>
              <a:spcBef>
                <a:spcPts val="320"/>
              </a:spcBef>
              <a:spcAft>
                <a:spcPts val="0"/>
              </a:spcAft>
              <a:buClr>
                <a:schemeClr val="lt1"/>
              </a:buClr>
              <a:buSzPts val="1600"/>
              <a:buChar char="•"/>
              <a:defRPr sz="1600"/>
            </a:lvl7pPr>
            <a:lvl8pPr indent="-330200" lvl="7" marL="3657600" algn="l">
              <a:lnSpc>
                <a:spcPct val="100000"/>
              </a:lnSpc>
              <a:spcBef>
                <a:spcPts val="320"/>
              </a:spcBef>
              <a:spcAft>
                <a:spcPts val="0"/>
              </a:spcAft>
              <a:buClr>
                <a:schemeClr val="lt1"/>
              </a:buClr>
              <a:buSzPts val="1600"/>
              <a:buChar char="•"/>
              <a:defRPr sz="1600"/>
            </a:lvl8pPr>
            <a:lvl9pPr indent="-330200" lvl="8" marL="4114800" algn="l">
              <a:lnSpc>
                <a:spcPct val="100000"/>
              </a:lnSpc>
              <a:spcBef>
                <a:spcPts val="320"/>
              </a:spcBef>
              <a:spcAft>
                <a:spcPts val="0"/>
              </a:spcAft>
              <a:buClr>
                <a:schemeClr val="lt1"/>
              </a:buClr>
              <a:buSzPts val="1600"/>
              <a:buChar char="•"/>
              <a:defRPr sz="1600"/>
            </a:lvl9pPr>
          </a:lstStyle>
          <a:p/>
        </p:txBody>
      </p:sp>
      <p:sp>
        <p:nvSpPr>
          <p:cNvPr id="130" name="Google Shape;130;g384fec2ab0f_0_143"/>
          <p:cNvSpPr txBox="1"/>
          <p:nvPr>
            <p:ph idx="3" type="body"/>
          </p:nvPr>
        </p:nvSpPr>
        <p:spPr>
          <a:xfrm>
            <a:off x="4645025" y="1535113"/>
            <a:ext cx="4041900" cy="639900"/>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480"/>
              </a:spcBef>
              <a:spcAft>
                <a:spcPts val="0"/>
              </a:spcAft>
              <a:buClr>
                <a:schemeClr val="lt1"/>
              </a:buClr>
              <a:buSzPts val="2400"/>
              <a:buNone/>
              <a:defRPr b="1" sz="2400"/>
            </a:lvl1pPr>
            <a:lvl2pPr indent="-228600" lvl="1" marL="914400" algn="l">
              <a:lnSpc>
                <a:spcPct val="100000"/>
              </a:lnSpc>
              <a:spcBef>
                <a:spcPts val="400"/>
              </a:spcBef>
              <a:spcAft>
                <a:spcPts val="0"/>
              </a:spcAft>
              <a:buClr>
                <a:schemeClr val="lt1"/>
              </a:buClr>
              <a:buSzPts val="2000"/>
              <a:buNone/>
              <a:defRPr b="1" sz="2000"/>
            </a:lvl2pPr>
            <a:lvl3pPr indent="-228600" lvl="2" marL="1371600" algn="l">
              <a:lnSpc>
                <a:spcPct val="100000"/>
              </a:lnSpc>
              <a:spcBef>
                <a:spcPts val="360"/>
              </a:spcBef>
              <a:spcAft>
                <a:spcPts val="0"/>
              </a:spcAft>
              <a:buClr>
                <a:schemeClr val="lt1"/>
              </a:buClr>
              <a:buSzPts val="1800"/>
              <a:buNone/>
              <a:defRPr b="1" sz="1800"/>
            </a:lvl3pPr>
            <a:lvl4pPr indent="-228600" lvl="3" marL="1828800" algn="l">
              <a:lnSpc>
                <a:spcPct val="100000"/>
              </a:lnSpc>
              <a:spcBef>
                <a:spcPts val="320"/>
              </a:spcBef>
              <a:spcAft>
                <a:spcPts val="0"/>
              </a:spcAft>
              <a:buClr>
                <a:schemeClr val="lt1"/>
              </a:buClr>
              <a:buSzPts val="1600"/>
              <a:buNone/>
              <a:defRPr b="1" sz="1600"/>
            </a:lvl4pPr>
            <a:lvl5pPr indent="-228600" lvl="4" marL="2286000" algn="l">
              <a:lnSpc>
                <a:spcPct val="100000"/>
              </a:lnSpc>
              <a:spcBef>
                <a:spcPts val="320"/>
              </a:spcBef>
              <a:spcAft>
                <a:spcPts val="0"/>
              </a:spcAft>
              <a:buClr>
                <a:schemeClr val="lt1"/>
              </a:buClr>
              <a:buSzPts val="1600"/>
              <a:buNone/>
              <a:defRPr b="1" sz="1600"/>
            </a:lvl5pPr>
            <a:lvl6pPr indent="-228600" lvl="5" marL="2743200" algn="l">
              <a:lnSpc>
                <a:spcPct val="100000"/>
              </a:lnSpc>
              <a:spcBef>
                <a:spcPts val="320"/>
              </a:spcBef>
              <a:spcAft>
                <a:spcPts val="0"/>
              </a:spcAft>
              <a:buClr>
                <a:schemeClr val="lt1"/>
              </a:buClr>
              <a:buSzPts val="1600"/>
              <a:buNone/>
              <a:defRPr b="1" sz="1600"/>
            </a:lvl6pPr>
            <a:lvl7pPr indent="-228600" lvl="6" marL="3200400" algn="l">
              <a:lnSpc>
                <a:spcPct val="100000"/>
              </a:lnSpc>
              <a:spcBef>
                <a:spcPts val="320"/>
              </a:spcBef>
              <a:spcAft>
                <a:spcPts val="0"/>
              </a:spcAft>
              <a:buClr>
                <a:schemeClr val="lt1"/>
              </a:buClr>
              <a:buSzPts val="1600"/>
              <a:buNone/>
              <a:defRPr b="1" sz="1600"/>
            </a:lvl7pPr>
            <a:lvl8pPr indent="-228600" lvl="7" marL="3657600" algn="l">
              <a:lnSpc>
                <a:spcPct val="100000"/>
              </a:lnSpc>
              <a:spcBef>
                <a:spcPts val="320"/>
              </a:spcBef>
              <a:spcAft>
                <a:spcPts val="0"/>
              </a:spcAft>
              <a:buClr>
                <a:schemeClr val="lt1"/>
              </a:buClr>
              <a:buSzPts val="1600"/>
              <a:buNone/>
              <a:defRPr b="1" sz="1600"/>
            </a:lvl8pPr>
            <a:lvl9pPr indent="-228600" lvl="8" marL="4114800" algn="l">
              <a:lnSpc>
                <a:spcPct val="100000"/>
              </a:lnSpc>
              <a:spcBef>
                <a:spcPts val="320"/>
              </a:spcBef>
              <a:spcAft>
                <a:spcPts val="0"/>
              </a:spcAft>
              <a:buClr>
                <a:schemeClr val="lt1"/>
              </a:buClr>
              <a:buSzPts val="1600"/>
              <a:buNone/>
              <a:defRPr b="1" sz="1600"/>
            </a:lvl9pPr>
          </a:lstStyle>
          <a:p/>
        </p:txBody>
      </p:sp>
      <p:sp>
        <p:nvSpPr>
          <p:cNvPr id="131" name="Google Shape;131;g384fec2ab0f_0_143"/>
          <p:cNvSpPr txBox="1"/>
          <p:nvPr>
            <p:ph idx="4" type="body"/>
          </p:nvPr>
        </p:nvSpPr>
        <p:spPr>
          <a:xfrm>
            <a:off x="4645025" y="2174875"/>
            <a:ext cx="4041900" cy="3951300"/>
          </a:xfrm>
          <a:prstGeom prst="rect">
            <a:avLst/>
          </a:prstGeom>
          <a:noFill/>
          <a:ln>
            <a:noFill/>
          </a:ln>
        </p:spPr>
        <p:txBody>
          <a:bodyPr anchorCtr="0" anchor="t" bIns="45700" lIns="91425" spcFirstLastPara="1" rIns="91425" wrap="square" tIns="45700">
            <a:normAutofit/>
          </a:bodyPr>
          <a:lstStyle>
            <a:lvl1pPr indent="-381000" lvl="0" marL="457200" algn="l">
              <a:lnSpc>
                <a:spcPct val="100000"/>
              </a:lnSpc>
              <a:spcBef>
                <a:spcPts val="480"/>
              </a:spcBef>
              <a:spcAft>
                <a:spcPts val="0"/>
              </a:spcAft>
              <a:buClr>
                <a:schemeClr val="lt1"/>
              </a:buClr>
              <a:buSzPts val="2400"/>
              <a:buChar char="•"/>
              <a:defRPr sz="2400"/>
            </a:lvl1pPr>
            <a:lvl2pPr indent="-355600" lvl="1" marL="914400" algn="l">
              <a:lnSpc>
                <a:spcPct val="100000"/>
              </a:lnSpc>
              <a:spcBef>
                <a:spcPts val="400"/>
              </a:spcBef>
              <a:spcAft>
                <a:spcPts val="0"/>
              </a:spcAft>
              <a:buClr>
                <a:schemeClr val="lt1"/>
              </a:buClr>
              <a:buSzPts val="2000"/>
              <a:buChar char="–"/>
              <a:defRPr sz="2000"/>
            </a:lvl2pPr>
            <a:lvl3pPr indent="-342900" lvl="2" marL="1371600" algn="l">
              <a:lnSpc>
                <a:spcPct val="100000"/>
              </a:lnSpc>
              <a:spcBef>
                <a:spcPts val="360"/>
              </a:spcBef>
              <a:spcAft>
                <a:spcPts val="0"/>
              </a:spcAft>
              <a:buClr>
                <a:schemeClr val="lt1"/>
              </a:buClr>
              <a:buSzPts val="1800"/>
              <a:buChar char="•"/>
              <a:defRPr sz="1800"/>
            </a:lvl3pPr>
            <a:lvl4pPr indent="-330200" lvl="3" marL="1828800" algn="l">
              <a:lnSpc>
                <a:spcPct val="100000"/>
              </a:lnSpc>
              <a:spcBef>
                <a:spcPts val="320"/>
              </a:spcBef>
              <a:spcAft>
                <a:spcPts val="0"/>
              </a:spcAft>
              <a:buClr>
                <a:schemeClr val="lt1"/>
              </a:buClr>
              <a:buSzPts val="1600"/>
              <a:buChar char="–"/>
              <a:defRPr sz="1600"/>
            </a:lvl4pPr>
            <a:lvl5pPr indent="-330200" lvl="4" marL="2286000" algn="l">
              <a:lnSpc>
                <a:spcPct val="100000"/>
              </a:lnSpc>
              <a:spcBef>
                <a:spcPts val="320"/>
              </a:spcBef>
              <a:spcAft>
                <a:spcPts val="0"/>
              </a:spcAft>
              <a:buClr>
                <a:schemeClr val="lt1"/>
              </a:buClr>
              <a:buSzPts val="1600"/>
              <a:buChar char="»"/>
              <a:defRPr sz="1600"/>
            </a:lvl5pPr>
            <a:lvl6pPr indent="-330200" lvl="5" marL="2743200" algn="l">
              <a:lnSpc>
                <a:spcPct val="100000"/>
              </a:lnSpc>
              <a:spcBef>
                <a:spcPts val="320"/>
              </a:spcBef>
              <a:spcAft>
                <a:spcPts val="0"/>
              </a:spcAft>
              <a:buClr>
                <a:schemeClr val="lt1"/>
              </a:buClr>
              <a:buSzPts val="1600"/>
              <a:buChar char="•"/>
              <a:defRPr sz="1600"/>
            </a:lvl6pPr>
            <a:lvl7pPr indent="-330200" lvl="6" marL="3200400" algn="l">
              <a:lnSpc>
                <a:spcPct val="100000"/>
              </a:lnSpc>
              <a:spcBef>
                <a:spcPts val="320"/>
              </a:spcBef>
              <a:spcAft>
                <a:spcPts val="0"/>
              </a:spcAft>
              <a:buClr>
                <a:schemeClr val="lt1"/>
              </a:buClr>
              <a:buSzPts val="1600"/>
              <a:buChar char="•"/>
              <a:defRPr sz="1600"/>
            </a:lvl7pPr>
            <a:lvl8pPr indent="-330200" lvl="7" marL="3657600" algn="l">
              <a:lnSpc>
                <a:spcPct val="100000"/>
              </a:lnSpc>
              <a:spcBef>
                <a:spcPts val="320"/>
              </a:spcBef>
              <a:spcAft>
                <a:spcPts val="0"/>
              </a:spcAft>
              <a:buClr>
                <a:schemeClr val="lt1"/>
              </a:buClr>
              <a:buSzPts val="1600"/>
              <a:buChar char="•"/>
              <a:defRPr sz="1600"/>
            </a:lvl8pPr>
            <a:lvl9pPr indent="-330200" lvl="8" marL="4114800" algn="l">
              <a:lnSpc>
                <a:spcPct val="100000"/>
              </a:lnSpc>
              <a:spcBef>
                <a:spcPts val="320"/>
              </a:spcBef>
              <a:spcAft>
                <a:spcPts val="0"/>
              </a:spcAft>
              <a:buClr>
                <a:schemeClr val="lt1"/>
              </a:buClr>
              <a:buSzPts val="1600"/>
              <a:buChar char="•"/>
              <a:defRPr sz="1600"/>
            </a:lvl9pPr>
          </a:lstStyle>
          <a:p/>
        </p:txBody>
      </p:sp>
      <p:sp>
        <p:nvSpPr>
          <p:cNvPr id="132" name="Google Shape;132;g384fec2ab0f_0_143"/>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3" name="Google Shape;133;g384fec2ab0f_0_143"/>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4" name="Google Shape;134;g384fec2ab0f_0_143"/>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1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 name="Google Shape;23;p13"/>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Clr>
                <a:schemeClr val="lt1"/>
              </a:buClr>
              <a:buSzPts val="1800"/>
              <a:buChar char="•"/>
              <a:defRPr/>
            </a:lvl1pPr>
            <a:lvl2pPr indent="-342900" lvl="1" marL="914400" algn="l">
              <a:lnSpc>
                <a:spcPct val="100000"/>
              </a:lnSpc>
              <a:spcBef>
                <a:spcPts val="360"/>
              </a:spcBef>
              <a:spcAft>
                <a:spcPts val="0"/>
              </a:spcAft>
              <a:buClr>
                <a:schemeClr val="lt1"/>
              </a:buClr>
              <a:buSzPts val="1800"/>
              <a:buChar char="–"/>
              <a:defRPr/>
            </a:lvl2pPr>
            <a:lvl3pPr indent="-342900" lvl="2" marL="1371600" algn="l">
              <a:lnSpc>
                <a:spcPct val="100000"/>
              </a:lnSpc>
              <a:spcBef>
                <a:spcPts val="360"/>
              </a:spcBef>
              <a:spcAft>
                <a:spcPts val="0"/>
              </a:spcAft>
              <a:buClr>
                <a:schemeClr val="lt1"/>
              </a:buClr>
              <a:buSzPts val="1800"/>
              <a:buChar char="•"/>
              <a:defRPr/>
            </a:lvl3pPr>
            <a:lvl4pPr indent="-342900" lvl="3" marL="1828800" algn="l">
              <a:lnSpc>
                <a:spcPct val="100000"/>
              </a:lnSpc>
              <a:spcBef>
                <a:spcPts val="360"/>
              </a:spcBef>
              <a:spcAft>
                <a:spcPts val="0"/>
              </a:spcAft>
              <a:buClr>
                <a:schemeClr val="lt1"/>
              </a:buClr>
              <a:buSzPts val="1800"/>
              <a:buChar char="–"/>
              <a:defRPr/>
            </a:lvl4pPr>
            <a:lvl5pPr indent="-342900" lvl="4" marL="2286000" algn="l">
              <a:lnSpc>
                <a:spcPct val="100000"/>
              </a:lnSpc>
              <a:spcBef>
                <a:spcPts val="360"/>
              </a:spcBef>
              <a:spcAft>
                <a:spcPts val="0"/>
              </a:spcAft>
              <a:buClr>
                <a:schemeClr val="lt1"/>
              </a:buClr>
              <a:buSzPts val="1800"/>
              <a:buChar char="»"/>
              <a:defRPr/>
            </a:lvl5pPr>
            <a:lvl6pPr indent="-342900" lvl="5" marL="2743200" algn="l">
              <a:lnSpc>
                <a:spcPct val="100000"/>
              </a:lnSpc>
              <a:spcBef>
                <a:spcPts val="360"/>
              </a:spcBef>
              <a:spcAft>
                <a:spcPts val="0"/>
              </a:spcAft>
              <a:buClr>
                <a:schemeClr val="lt1"/>
              </a:buClr>
              <a:buSzPts val="1800"/>
              <a:buChar char="•"/>
              <a:defRPr/>
            </a:lvl6pPr>
            <a:lvl7pPr indent="-342900" lvl="6" marL="3200400" algn="l">
              <a:lnSpc>
                <a:spcPct val="100000"/>
              </a:lnSpc>
              <a:spcBef>
                <a:spcPts val="360"/>
              </a:spcBef>
              <a:spcAft>
                <a:spcPts val="0"/>
              </a:spcAft>
              <a:buClr>
                <a:schemeClr val="lt1"/>
              </a:buClr>
              <a:buSzPts val="1800"/>
              <a:buChar char="•"/>
              <a:defRPr/>
            </a:lvl7pPr>
            <a:lvl8pPr indent="-342900" lvl="7" marL="3657600" algn="l">
              <a:lnSpc>
                <a:spcPct val="100000"/>
              </a:lnSpc>
              <a:spcBef>
                <a:spcPts val="360"/>
              </a:spcBef>
              <a:spcAft>
                <a:spcPts val="0"/>
              </a:spcAft>
              <a:buClr>
                <a:schemeClr val="lt1"/>
              </a:buClr>
              <a:buSzPts val="1800"/>
              <a:buChar char="•"/>
              <a:defRPr/>
            </a:lvl8pPr>
            <a:lvl9pPr indent="-342900" lvl="8" marL="4114800" algn="l">
              <a:lnSpc>
                <a:spcPct val="100000"/>
              </a:lnSpc>
              <a:spcBef>
                <a:spcPts val="360"/>
              </a:spcBef>
              <a:spcAft>
                <a:spcPts val="0"/>
              </a:spcAft>
              <a:buClr>
                <a:schemeClr val="lt1"/>
              </a:buClr>
              <a:buSzPts val="1800"/>
              <a:buChar char="•"/>
              <a:defRPr/>
            </a:lvl9pPr>
          </a:lstStyle>
          <a:p/>
        </p:txBody>
      </p:sp>
      <p:sp>
        <p:nvSpPr>
          <p:cNvPr id="24" name="Google Shape;24;p1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p1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 name="Google Shape;26;p1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35" name="Shape 135"/>
        <p:cNvGrpSpPr/>
        <p:nvPr/>
      </p:nvGrpSpPr>
      <p:grpSpPr>
        <a:xfrm>
          <a:off x="0" y="0"/>
          <a:ext cx="0" cy="0"/>
          <a:chOff x="0" y="0"/>
          <a:chExt cx="0" cy="0"/>
        </a:xfrm>
      </p:grpSpPr>
      <p:sp>
        <p:nvSpPr>
          <p:cNvPr id="136" name="Google Shape;136;g384fec2ab0f_0_15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7" name="Google Shape;137;g384fec2ab0f_0_152"/>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8" name="Google Shape;138;g384fec2ab0f_0_152"/>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9" name="Google Shape;139;g384fec2ab0f_0_152"/>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40" name="Shape 140"/>
        <p:cNvGrpSpPr/>
        <p:nvPr/>
      </p:nvGrpSpPr>
      <p:grpSpPr>
        <a:xfrm>
          <a:off x="0" y="0"/>
          <a:ext cx="0" cy="0"/>
          <a:chOff x="0" y="0"/>
          <a:chExt cx="0" cy="0"/>
        </a:xfrm>
      </p:grpSpPr>
      <p:sp>
        <p:nvSpPr>
          <p:cNvPr id="141" name="Google Shape;141;g384fec2ab0f_0_157"/>
          <p:cNvSpPr txBox="1"/>
          <p:nvPr>
            <p:ph type="title"/>
          </p:nvPr>
        </p:nvSpPr>
        <p:spPr>
          <a:xfrm>
            <a:off x="457200" y="273050"/>
            <a:ext cx="3008400" cy="1162200"/>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lt1"/>
              </a:buClr>
              <a:buSzPts val="2000"/>
              <a:buFont typeface="Calibri"/>
              <a:buNone/>
              <a:defRPr b="1" sz="2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2" name="Google Shape;142;g384fec2ab0f_0_157"/>
          <p:cNvSpPr txBox="1"/>
          <p:nvPr>
            <p:ph idx="1" type="body"/>
          </p:nvPr>
        </p:nvSpPr>
        <p:spPr>
          <a:xfrm>
            <a:off x="3575050" y="273050"/>
            <a:ext cx="5111700" cy="5853000"/>
          </a:xfrm>
          <a:prstGeom prst="rect">
            <a:avLst/>
          </a:prstGeom>
          <a:noFill/>
          <a:ln>
            <a:noFill/>
          </a:ln>
        </p:spPr>
        <p:txBody>
          <a:bodyPr anchorCtr="0" anchor="t" bIns="45700" lIns="91425" spcFirstLastPara="1" rIns="91425" wrap="square" tIns="45700">
            <a:normAutofit/>
          </a:bodyPr>
          <a:lstStyle>
            <a:lvl1pPr indent="-431800" lvl="0" marL="457200" algn="l">
              <a:lnSpc>
                <a:spcPct val="100000"/>
              </a:lnSpc>
              <a:spcBef>
                <a:spcPts val="640"/>
              </a:spcBef>
              <a:spcAft>
                <a:spcPts val="0"/>
              </a:spcAft>
              <a:buClr>
                <a:schemeClr val="lt1"/>
              </a:buClr>
              <a:buSzPts val="3200"/>
              <a:buChar char="•"/>
              <a:defRPr sz="3200"/>
            </a:lvl1pPr>
            <a:lvl2pPr indent="-406400" lvl="1" marL="914400" algn="l">
              <a:lnSpc>
                <a:spcPct val="100000"/>
              </a:lnSpc>
              <a:spcBef>
                <a:spcPts val="560"/>
              </a:spcBef>
              <a:spcAft>
                <a:spcPts val="0"/>
              </a:spcAft>
              <a:buClr>
                <a:schemeClr val="lt1"/>
              </a:buClr>
              <a:buSzPts val="2800"/>
              <a:buChar char="–"/>
              <a:defRPr sz="2800"/>
            </a:lvl2pPr>
            <a:lvl3pPr indent="-381000" lvl="2" marL="1371600" algn="l">
              <a:lnSpc>
                <a:spcPct val="100000"/>
              </a:lnSpc>
              <a:spcBef>
                <a:spcPts val="480"/>
              </a:spcBef>
              <a:spcAft>
                <a:spcPts val="0"/>
              </a:spcAft>
              <a:buClr>
                <a:schemeClr val="lt1"/>
              </a:buClr>
              <a:buSzPts val="2400"/>
              <a:buChar char="•"/>
              <a:defRPr sz="2400"/>
            </a:lvl3pPr>
            <a:lvl4pPr indent="-355600" lvl="3" marL="1828800" algn="l">
              <a:lnSpc>
                <a:spcPct val="100000"/>
              </a:lnSpc>
              <a:spcBef>
                <a:spcPts val="400"/>
              </a:spcBef>
              <a:spcAft>
                <a:spcPts val="0"/>
              </a:spcAft>
              <a:buClr>
                <a:schemeClr val="lt1"/>
              </a:buClr>
              <a:buSzPts val="2000"/>
              <a:buChar char="–"/>
              <a:defRPr sz="2000"/>
            </a:lvl4pPr>
            <a:lvl5pPr indent="-355600" lvl="4" marL="2286000" algn="l">
              <a:lnSpc>
                <a:spcPct val="100000"/>
              </a:lnSpc>
              <a:spcBef>
                <a:spcPts val="400"/>
              </a:spcBef>
              <a:spcAft>
                <a:spcPts val="0"/>
              </a:spcAft>
              <a:buClr>
                <a:schemeClr val="lt1"/>
              </a:buClr>
              <a:buSzPts val="2000"/>
              <a:buChar char="»"/>
              <a:defRPr sz="2000"/>
            </a:lvl5pPr>
            <a:lvl6pPr indent="-355600" lvl="5" marL="2743200" algn="l">
              <a:lnSpc>
                <a:spcPct val="100000"/>
              </a:lnSpc>
              <a:spcBef>
                <a:spcPts val="400"/>
              </a:spcBef>
              <a:spcAft>
                <a:spcPts val="0"/>
              </a:spcAft>
              <a:buClr>
                <a:schemeClr val="lt1"/>
              </a:buClr>
              <a:buSzPts val="2000"/>
              <a:buChar char="•"/>
              <a:defRPr sz="2000"/>
            </a:lvl6pPr>
            <a:lvl7pPr indent="-355600" lvl="6" marL="3200400" algn="l">
              <a:lnSpc>
                <a:spcPct val="100000"/>
              </a:lnSpc>
              <a:spcBef>
                <a:spcPts val="400"/>
              </a:spcBef>
              <a:spcAft>
                <a:spcPts val="0"/>
              </a:spcAft>
              <a:buClr>
                <a:schemeClr val="lt1"/>
              </a:buClr>
              <a:buSzPts val="2000"/>
              <a:buChar char="•"/>
              <a:defRPr sz="2000"/>
            </a:lvl7pPr>
            <a:lvl8pPr indent="-355600" lvl="7" marL="3657600" algn="l">
              <a:lnSpc>
                <a:spcPct val="100000"/>
              </a:lnSpc>
              <a:spcBef>
                <a:spcPts val="400"/>
              </a:spcBef>
              <a:spcAft>
                <a:spcPts val="0"/>
              </a:spcAft>
              <a:buClr>
                <a:schemeClr val="lt1"/>
              </a:buClr>
              <a:buSzPts val="2000"/>
              <a:buChar char="•"/>
              <a:defRPr sz="2000"/>
            </a:lvl8pPr>
            <a:lvl9pPr indent="-355600" lvl="8" marL="4114800" algn="l">
              <a:lnSpc>
                <a:spcPct val="100000"/>
              </a:lnSpc>
              <a:spcBef>
                <a:spcPts val="400"/>
              </a:spcBef>
              <a:spcAft>
                <a:spcPts val="0"/>
              </a:spcAft>
              <a:buClr>
                <a:schemeClr val="lt1"/>
              </a:buClr>
              <a:buSzPts val="2000"/>
              <a:buChar char="•"/>
              <a:defRPr sz="2000"/>
            </a:lvl9pPr>
          </a:lstStyle>
          <a:p/>
        </p:txBody>
      </p:sp>
      <p:sp>
        <p:nvSpPr>
          <p:cNvPr id="143" name="Google Shape;143;g384fec2ab0f_0_157"/>
          <p:cNvSpPr txBox="1"/>
          <p:nvPr>
            <p:ph idx="2" type="body"/>
          </p:nvPr>
        </p:nvSpPr>
        <p:spPr>
          <a:xfrm>
            <a:off x="457200" y="1435100"/>
            <a:ext cx="3008400" cy="4691100"/>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280"/>
              </a:spcBef>
              <a:spcAft>
                <a:spcPts val="0"/>
              </a:spcAft>
              <a:buClr>
                <a:schemeClr val="lt1"/>
              </a:buClr>
              <a:buSzPts val="1400"/>
              <a:buNone/>
              <a:defRPr sz="1400"/>
            </a:lvl1pPr>
            <a:lvl2pPr indent="-228600" lvl="1" marL="914400" algn="l">
              <a:lnSpc>
                <a:spcPct val="100000"/>
              </a:lnSpc>
              <a:spcBef>
                <a:spcPts val="240"/>
              </a:spcBef>
              <a:spcAft>
                <a:spcPts val="0"/>
              </a:spcAft>
              <a:buClr>
                <a:schemeClr val="lt1"/>
              </a:buClr>
              <a:buSzPts val="1200"/>
              <a:buNone/>
              <a:defRPr sz="1200"/>
            </a:lvl2pPr>
            <a:lvl3pPr indent="-228600" lvl="2" marL="1371600" algn="l">
              <a:lnSpc>
                <a:spcPct val="100000"/>
              </a:lnSpc>
              <a:spcBef>
                <a:spcPts val="200"/>
              </a:spcBef>
              <a:spcAft>
                <a:spcPts val="0"/>
              </a:spcAft>
              <a:buClr>
                <a:schemeClr val="lt1"/>
              </a:buClr>
              <a:buSzPts val="1000"/>
              <a:buNone/>
              <a:defRPr sz="1000"/>
            </a:lvl3pPr>
            <a:lvl4pPr indent="-228600" lvl="3" marL="1828800" algn="l">
              <a:lnSpc>
                <a:spcPct val="100000"/>
              </a:lnSpc>
              <a:spcBef>
                <a:spcPts val="180"/>
              </a:spcBef>
              <a:spcAft>
                <a:spcPts val="0"/>
              </a:spcAft>
              <a:buClr>
                <a:schemeClr val="lt1"/>
              </a:buClr>
              <a:buSzPts val="900"/>
              <a:buNone/>
              <a:defRPr sz="900"/>
            </a:lvl4pPr>
            <a:lvl5pPr indent="-228600" lvl="4" marL="2286000" algn="l">
              <a:lnSpc>
                <a:spcPct val="100000"/>
              </a:lnSpc>
              <a:spcBef>
                <a:spcPts val="180"/>
              </a:spcBef>
              <a:spcAft>
                <a:spcPts val="0"/>
              </a:spcAft>
              <a:buClr>
                <a:schemeClr val="lt1"/>
              </a:buClr>
              <a:buSzPts val="900"/>
              <a:buNone/>
              <a:defRPr sz="900"/>
            </a:lvl5pPr>
            <a:lvl6pPr indent="-228600" lvl="5" marL="2743200" algn="l">
              <a:lnSpc>
                <a:spcPct val="100000"/>
              </a:lnSpc>
              <a:spcBef>
                <a:spcPts val="180"/>
              </a:spcBef>
              <a:spcAft>
                <a:spcPts val="0"/>
              </a:spcAft>
              <a:buClr>
                <a:schemeClr val="lt1"/>
              </a:buClr>
              <a:buSzPts val="900"/>
              <a:buNone/>
              <a:defRPr sz="900"/>
            </a:lvl6pPr>
            <a:lvl7pPr indent="-228600" lvl="6" marL="3200400" algn="l">
              <a:lnSpc>
                <a:spcPct val="100000"/>
              </a:lnSpc>
              <a:spcBef>
                <a:spcPts val="180"/>
              </a:spcBef>
              <a:spcAft>
                <a:spcPts val="0"/>
              </a:spcAft>
              <a:buClr>
                <a:schemeClr val="lt1"/>
              </a:buClr>
              <a:buSzPts val="900"/>
              <a:buNone/>
              <a:defRPr sz="900"/>
            </a:lvl7pPr>
            <a:lvl8pPr indent="-228600" lvl="7" marL="3657600" algn="l">
              <a:lnSpc>
                <a:spcPct val="100000"/>
              </a:lnSpc>
              <a:spcBef>
                <a:spcPts val="180"/>
              </a:spcBef>
              <a:spcAft>
                <a:spcPts val="0"/>
              </a:spcAft>
              <a:buClr>
                <a:schemeClr val="lt1"/>
              </a:buClr>
              <a:buSzPts val="900"/>
              <a:buNone/>
              <a:defRPr sz="900"/>
            </a:lvl8pPr>
            <a:lvl9pPr indent="-228600" lvl="8" marL="4114800" algn="l">
              <a:lnSpc>
                <a:spcPct val="100000"/>
              </a:lnSpc>
              <a:spcBef>
                <a:spcPts val="180"/>
              </a:spcBef>
              <a:spcAft>
                <a:spcPts val="0"/>
              </a:spcAft>
              <a:buClr>
                <a:schemeClr val="lt1"/>
              </a:buClr>
              <a:buSzPts val="900"/>
              <a:buNone/>
              <a:defRPr sz="900"/>
            </a:lvl9pPr>
          </a:lstStyle>
          <a:p/>
        </p:txBody>
      </p:sp>
      <p:sp>
        <p:nvSpPr>
          <p:cNvPr id="144" name="Google Shape;144;g384fec2ab0f_0_157"/>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5" name="Google Shape;145;g384fec2ab0f_0_157"/>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6" name="Google Shape;146;g384fec2ab0f_0_157"/>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47" name="Shape 147"/>
        <p:cNvGrpSpPr/>
        <p:nvPr/>
      </p:nvGrpSpPr>
      <p:grpSpPr>
        <a:xfrm>
          <a:off x="0" y="0"/>
          <a:ext cx="0" cy="0"/>
          <a:chOff x="0" y="0"/>
          <a:chExt cx="0" cy="0"/>
        </a:xfrm>
      </p:grpSpPr>
      <p:sp>
        <p:nvSpPr>
          <p:cNvPr id="148" name="Google Shape;148;g384fec2ab0f_0_164"/>
          <p:cNvSpPr txBox="1"/>
          <p:nvPr>
            <p:ph type="title"/>
          </p:nvPr>
        </p:nvSpPr>
        <p:spPr>
          <a:xfrm>
            <a:off x="1792288" y="4800600"/>
            <a:ext cx="5486400" cy="566700"/>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lt1"/>
              </a:buClr>
              <a:buSzPts val="2000"/>
              <a:buFont typeface="Calibri"/>
              <a:buNone/>
              <a:defRPr b="1" sz="2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9" name="Google Shape;149;g384fec2ab0f_0_164"/>
          <p:cNvSpPr/>
          <p:nvPr>
            <p:ph idx="2" type="pic"/>
          </p:nvPr>
        </p:nvSpPr>
        <p:spPr>
          <a:xfrm>
            <a:off x="1792288" y="612775"/>
            <a:ext cx="5486400" cy="4114800"/>
          </a:xfrm>
          <a:prstGeom prst="rect">
            <a:avLst/>
          </a:prstGeom>
          <a:noFill/>
          <a:ln>
            <a:noFill/>
          </a:ln>
        </p:spPr>
      </p:sp>
      <p:sp>
        <p:nvSpPr>
          <p:cNvPr id="150" name="Google Shape;150;g384fec2ab0f_0_164"/>
          <p:cNvSpPr txBox="1"/>
          <p:nvPr>
            <p:ph idx="1" type="body"/>
          </p:nvPr>
        </p:nvSpPr>
        <p:spPr>
          <a:xfrm>
            <a:off x="1792288" y="5367338"/>
            <a:ext cx="5486400" cy="804900"/>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280"/>
              </a:spcBef>
              <a:spcAft>
                <a:spcPts val="0"/>
              </a:spcAft>
              <a:buClr>
                <a:schemeClr val="lt1"/>
              </a:buClr>
              <a:buSzPts val="1400"/>
              <a:buNone/>
              <a:defRPr sz="1400"/>
            </a:lvl1pPr>
            <a:lvl2pPr indent="-228600" lvl="1" marL="914400" algn="l">
              <a:lnSpc>
                <a:spcPct val="100000"/>
              </a:lnSpc>
              <a:spcBef>
                <a:spcPts val="240"/>
              </a:spcBef>
              <a:spcAft>
                <a:spcPts val="0"/>
              </a:spcAft>
              <a:buClr>
                <a:schemeClr val="lt1"/>
              </a:buClr>
              <a:buSzPts val="1200"/>
              <a:buNone/>
              <a:defRPr sz="1200"/>
            </a:lvl2pPr>
            <a:lvl3pPr indent="-228600" lvl="2" marL="1371600" algn="l">
              <a:lnSpc>
                <a:spcPct val="100000"/>
              </a:lnSpc>
              <a:spcBef>
                <a:spcPts val="200"/>
              </a:spcBef>
              <a:spcAft>
                <a:spcPts val="0"/>
              </a:spcAft>
              <a:buClr>
                <a:schemeClr val="lt1"/>
              </a:buClr>
              <a:buSzPts val="1000"/>
              <a:buNone/>
              <a:defRPr sz="1000"/>
            </a:lvl3pPr>
            <a:lvl4pPr indent="-228600" lvl="3" marL="1828800" algn="l">
              <a:lnSpc>
                <a:spcPct val="100000"/>
              </a:lnSpc>
              <a:spcBef>
                <a:spcPts val="180"/>
              </a:spcBef>
              <a:spcAft>
                <a:spcPts val="0"/>
              </a:spcAft>
              <a:buClr>
                <a:schemeClr val="lt1"/>
              </a:buClr>
              <a:buSzPts val="900"/>
              <a:buNone/>
              <a:defRPr sz="900"/>
            </a:lvl4pPr>
            <a:lvl5pPr indent="-228600" lvl="4" marL="2286000" algn="l">
              <a:lnSpc>
                <a:spcPct val="100000"/>
              </a:lnSpc>
              <a:spcBef>
                <a:spcPts val="180"/>
              </a:spcBef>
              <a:spcAft>
                <a:spcPts val="0"/>
              </a:spcAft>
              <a:buClr>
                <a:schemeClr val="lt1"/>
              </a:buClr>
              <a:buSzPts val="900"/>
              <a:buNone/>
              <a:defRPr sz="900"/>
            </a:lvl5pPr>
            <a:lvl6pPr indent="-228600" lvl="5" marL="2743200" algn="l">
              <a:lnSpc>
                <a:spcPct val="100000"/>
              </a:lnSpc>
              <a:spcBef>
                <a:spcPts val="180"/>
              </a:spcBef>
              <a:spcAft>
                <a:spcPts val="0"/>
              </a:spcAft>
              <a:buClr>
                <a:schemeClr val="lt1"/>
              </a:buClr>
              <a:buSzPts val="900"/>
              <a:buNone/>
              <a:defRPr sz="900"/>
            </a:lvl6pPr>
            <a:lvl7pPr indent="-228600" lvl="6" marL="3200400" algn="l">
              <a:lnSpc>
                <a:spcPct val="100000"/>
              </a:lnSpc>
              <a:spcBef>
                <a:spcPts val="180"/>
              </a:spcBef>
              <a:spcAft>
                <a:spcPts val="0"/>
              </a:spcAft>
              <a:buClr>
                <a:schemeClr val="lt1"/>
              </a:buClr>
              <a:buSzPts val="900"/>
              <a:buNone/>
              <a:defRPr sz="900"/>
            </a:lvl7pPr>
            <a:lvl8pPr indent="-228600" lvl="7" marL="3657600" algn="l">
              <a:lnSpc>
                <a:spcPct val="100000"/>
              </a:lnSpc>
              <a:spcBef>
                <a:spcPts val="180"/>
              </a:spcBef>
              <a:spcAft>
                <a:spcPts val="0"/>
              </a:spcAft>
              <a:buClr>
                <a:schemeClr val="lt1"/>
              </a:buClr>
              <a:buSzPts val="900"/>
              <a:buNone/>
              <a:defRPr sz="900"/>
            </a:lvl8pPr>
            <a:lvl9pPr indent="-228600" lvl="8" marL="4114800" algn="l">
              <a:lnSpc>
                <a:spcPct val="100000"/>
              </a:lnSpc>
              <a:spcBef>
                <a:spcPts val="180"/>
              </a:spcBef>
              <a:spcAft>
                <a:spcPts val="0"/>
              </a:spcAft>
              <a:buClr>
                <a:schemeClr val="lt1"/>
              </a:buClr>
              <a:buSzPts val="900"/>
              <a:buNone/>
              <a:defRPr sz="900"/>
            </a:lvl9pPr>
          </a:lstStyle>
          <a:p/>
        </p:txBody>
      </p:sp>
      <p:sp>
        <p:nvSpPr>
          <p:cNvPr id="151" name="Google Shape;151;g384fec2ab0f_0_164"/>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2" name="Google Shape;152;g384fec2ab0f_0_164"/>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3" name="Google Shape;153;g384fec2ab0f_0_164"/>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54" name="Shape 154"/>
        <p:cNvGrpSpPr/>
        <p:nvPr/>
      </p:nvGrpSpPr>
      <p:grpSpPr>
        <a:xfrm>
          <a:off x="0" y="0"/>
          <a:ext cx="0" cy="0"/>
          <a:chOff x="0" y="0"/>
          <a:chExt cx="0" cy="0"/>
        </a:xfrm>
      </p:grpSpPr>
      <p:sp>
        <p:nvSpPr>
          <p:cNvPr id="155" name="Google Shape;155;g384fec2ab0f_0_17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6" name="Google Shape;156;g384fec2ab0f_0_171"/>
          <p:cNvSpPr txBox="1"/>
          <p:nvPr>
            <p:ph idx="1" type="body"/>
          </p:nvPr>
        </p:nvSpPr>
        <p:spPr>
          <a:xfrm rot="5400000">
            <a:off x="2308951" y="-251550"/>
            <a:ext cx="4526100" cy="8229600"/>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Clr>
                <a:schemeClr val="lt1"/>
              </a:buClr>
              <a:buSzPts val="1800"/>
              <a:buChar char="•"/>
              <a:defRPr/>
            </a:lvl1pPr>
            <a:lvl2pPr indent="-342900" lvl="1" marL="914400" algn="l">
              <a:lnSpc>
                <a:spcPct val="100000"/>
              </a:lnSpc>
              <a:spcBef>
                <a:spcPts val="360"/>
              </a:spcBef>
              <a:spcAft>
                <a:spcPts val="0"/>
              </a:spcAft>
              <a:buClr>
                <a:schemeClr val="lt1"/>
              </a:buClr>
              <a:buSzPts val="1800"/>
              <a:buChar char="–"/>
              <a:defRPr/>
            </a:lvl2pPr>
            <a:lvl3pPr indent="-342900" lvl="2" marL="1371600" algn="l">
              <a:lnSpc>
                <a:spcPct val="100000"/>
              </a:lnSpc>
              <a:spcBef>
                <a:spcPts val="360"/>
              </a:spcBef>
              <a:spcAft>
                <a:spcPts val="0"/>
              </a:spcAft>
              <a:buClr>
                <a:schemeClr val="lt1"/>
              </a:buClr>
              <a:buSzPts val="1800"/>
              <a:buChar char="•"/>
              <a:defRPr/>
            </a:lvl3pPr>
            <a:lvl4pPr indent="-342900" lvl="3" marL="1828800" algn="l">
              <a:lnSpc>
                <a:spcPct val="100000"/>
              </a:lnSpc>
              <a:spcBef>
                <a:spcPts val="360"/>
              </a:spcBef>
              <a:spcAft>
                <a:spcPts val="0"/>
              </a:spcAft>
              <a:buClr>
                <a:schemeClr val="lt1"/>
              </a:buClr>
              <a:buSzPts val="1800"/>
              <a:buChar char="–"/>
              <a:defRPr/>
            </a:lvl4pPr>
            <a:lvl5pPr indent="-342900" lvl="4" marL="2286000" algn="l">
              <a:lnSpc>
                <a:spcPct val="100000"/>
              </a:lnSpc>
              <a:spcBef>
                <a:spcPts val="360"/>
              </a:spcBef>
              <a:spcAft>
                <a:spcPts val="0"/>
              </a:spcAft>
              <a:buClr>
                <a:schemeClr val="lt1"/>
              </a:buClr>
              <a:buSzPts val="1800"/>
              <a:buChar char="»"/>
              <a:defRPr/>
            </a:lvl5pPr>
            <a:lvl6pPr indent="-342900" lvl="5" marL="2743200" algn="l">
              <a:lnSpc>
                <a:spcPct val="100000"/>
              </a:lnSpc>
              <a:spcBef>
                <a:spcPts val="360"/>
              </a:spcBef>
              <a:spcAft>
                <a:spcPts val="0"/>
              </a:spcAft>
              <a:buClr>
                <a:schemeClr val="lt1"/>
              </a:buClr>
              <a:buSzPts val="1800"/>
              <a:buChar char="•"/>
              <a:defRPr/>
            </a:lvl6pPr>
            <a:lvl7pPr indent="-342900" lvl="6" marL="3200400" algn="l">
              <a:lnSpc>
                <a:spcPct val="100000"/>
              </a:lnSpc>
              <a:spcBef>
                <a:spcPts val="360"/>
              </a:spcBef>
              <a:spcAft>
                <a:spcPts val="0"/>
              </a:spcAft>
              <a:buClr>
                <a:schemeClr val="lt1"/>
              </a:buClr>
              <a:buSzPts val="1800"/>
              <a:buChar char="•"/>
              <a:defRPr/>
            </a:lvl7pPr>
            <a:lvl8pPr indent="-342900" lvl="7" marL="3657600" algn="l">
              <a:lnSpc>
                <a:spcPct val="100000"/>
              </a:lnSpc>
              <a:spcBef>
                <a:spcPts val="360"/>
              </a:spcBef>
              <a:spcAft>
                <a:spcPts val="0"/>
              </a:spcAft>
              <a:buClr>
                <a:schemeClr val="lt1"/>
              </a:buClr>
              <a:buSzPts val="1800"/>
              <a:buChar char="•"/>
              <a:defRPr/>
            </a:lvl8pPr>
            <a:lvl9pPr indent="-342900" lvl="8" marL="4114800" algn="l">
              <a:lnSpc>
                <a:spcPct val="100000"/>
              </a:lnSpc>
              <a:spcBef>
                <a:spcPts val="360"/>
              </a:spcBef>
              <a:spcAft>
                <a:spcPts val="0"/>
              </a:spcAft>
              <a:buClr>
                <a:schemeClr val="lt1"/>
              </a:buClr>
              <a:buSzPts val="1800"/>
              <a:buChar char="•"/>
              <a:defRPr/>
            </a:lvl9pPr>
          </a:lstStyle>
          <a:p/>
        </p:txBody>
      </p:sp>
      <p:sp>
        <p:nvSpPr>
          <p:cNvPr id="157" name="Google Shape;157;g384fec2ab0f_0_171"/>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8" name="Google Shape;158;g384fec2ab0f_0_171"/>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9" name="Google Shape;159;g384fec2ab0f_0_171"/>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60" name="Shape 160"/>
        <p:cNvGrpSpPr/>
        <p:nvPr/>
      </p:nvGrpSpPr>
      <p:grpSpPr>
        <a:xfrm>
          <a:off x="0" y="0"/>
          <a:ext cx="0" cy="0"/>
          <a:chOff x="0" y="0"/>
          <a:chExt cx="0" cy="0"/>
        </a:xfrm>
      </p:grpSpPr>
      <p:sp>
        <p:nvSpPr>
          <p:cNvPr id="161" name="Google Shape;161;g384fec2ab0f_0_177"/>
          <p:cNvSpPr txBox="1"/>
          <p:nvPr>
            <p:ph type="title"/>
          </p:nvPr>
        </p:nvSpPr>
        <p:spPr>
          <a:xfrm rot="5400000">
            <a:off x="4732351" y="2171689"/>
            <a:ext cx="5851500" cy="20574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2" name="Google Shape;162;g384fec2ab0f_0_177"/>
          <p:cNvSpPr txBox="1"/>
          <p:nvPr>
            <p:ph idx="1" type="body"/>
          </p:nvPr>
        </p:nvSpPr>
        <p:spPr>
          <a:xfrm rot="5400000">
            <a:off x="541350" y="190487"/>
            <a:ext cx="5851500" cy="6019800"/>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Clr>
                <a:schemeClr val="lt1"/>
              </a:buClr>
              <a:buSzPts val="1800"/>
              <a:buChar char="•"/>
              <a:defRPr/>
            </a:lvl1pPr>
            <a:lvl2pPr indent="-342900" lvl="1" marL="914400" algn="l">
              <a:lnSpc>
                <a:spcPct val="100000"/>
              </a:lnSpc>
              <a:spcBef>
                <a:spcPts val="360"/>
              </a:spcBef>
              <a:spcAft>
                <a:spcPts val="0"/>
              </a:spcAft>
              <a:buClr>
                <a:schemeClr val="lt1"/>
              </a:buClr>
              <a:buSzPts val="1800"/>
              <a:buChar char="–"/>
              <a:defRPr/>
            </a:lvl2pPr>
            <a:lvl3pPr indent="-342900" lvl="2" marL="1371600" algn="l">
              <a:lnSpc>
                <a:spcPct val="100000"/>
              </a:lnSpc>
              <a:spcBef>
                <a:spcPts val="360"/>
              </a:spcBef>
              <a:spcAft>
                <a:spcPts val="0"/>
              </a:spcAft>
              <a:buClr>
                <a:schemeClr val="lt1"/>
              </a:buClr>
              <a:buSzPts val="1800"/>
              <a:buChar char="•"/>
              <a:defRPr/>
            </a:lvl3pPr>
            <a:lvl4pPr indent="-342900" lvl="3" marL="1828800" algn="l">
              <a:lnSpc>
                <a:spcPct val="100000"/>
              </a:lnSpc>
              <a:spcBef>
                <a:spcPts val="360"/>
              </a:spcBef>
              <a:spcAft>
                <a:spcPts val="0"/>
              </a:spcAft>
              <a:buClr>
                <a:schemeClr val="lt1"/>
              </a:buClr>
              <a:buSzPts val="1800"/>
              <a:buChar char="–"/>
              <a:defRPr/>
            </a:lvl4pPr>
            <a:lvl5pPr indent="-342900" lvl="4" marL="2286000" algn="l">
              <a:lnSpc>
                <a:spcPct val="100000"/>
              </a:lnSpc>
              <a:spcBef>
                <a:spcPts val="360"/>
              </a:spcBef>
              <a:spcAft>
                <a:spcPts val="0"/>
              </a:spcAft>
              <a:buClr>
                <a:schemeClr val="lt1"/>
              </a:buClr>
              <a:buSzPts val="1800"/>
              <a:buChar char="»"/>
              <a:defRPr/>
            </a:lvl5pPr>
            <a:lvl6pPr indent="-342900" lvl="5" marL="2743200" algn="l">
              <a:lnSpc>
                <a:spcPct val="100000"/>
              </a:lnSpc>
              <a:spcBef>
                <a:spcPts val="360"/>
              </a:spcBef>
              <a:spcAft>
                <a:spcPts val="0"/>
              </a:spcAft>
              <a:buClr>
                <a:schemeClr val="lt1"/>
              </a:buClr>
              <a:buSzPts val="1800"/>
              <a:buChar char="•"/>
              <a:defRPr/>
            </a:lvl6pPr>
            <a:lvl7pPr indent="-342900" lvl="6" marL="3200400" algn="l">
              <a:lnSpc>
                <a:spcPct val="100000"/>
              </a:lnSpc>
              <a:spcBef>
                <a:spcPts val="360"/>
              </a:spcBef>
              <a:spcAft>
                <a:spcPts val="0"/>
              </a:spcAft>
              <a:buClr>
                <a:schemeClr val="lt1"/>
              </a:buClr>
              <a:buSzPts val="1800"/>
              <a:buChar char="•"/>
              <a:defRPr/>
            </a:lvl7pPr>
            <a:lvl8pPr indent="-342900" lvl="7" marL="3657600" algn="l">
              <a:lnSpc>
                <a:spcPct val="100000"/>
              </a:lnSpc>
              <a:spcBef>
                <a:spcPts val="360"/>
              </a:spcBef>
              <a:spcAft>
                <a:spcPts val="0"/>
              </a:spcAft>
              <a:buClr>
                <a:schemeClr val="lt1"/>
              </a:buClr>
              <a:buSzPts val="1800"/>
              <a:buChar char="•"/>
              <a:defRPr/>
            </a:lvl8pPr>
            <a:lvl9pPr indent="-342900" lvl="8" marL="4114800" algn="l">
              <a:lnSpc>
                <a:spcPct val="100000"/>
              </a:lnSpc>
              <a:spcBef>
                <a:spcPts val="360"/>
              </a:spcBef>
              <a:spcAft>
                <a:spcPts val="0"/>
              </a:spcAft>
              <a:buClr>
                <a:schemeClr val="lt1"/>
              </a:buClr>
              <a:buSzPts val="1800"/>
              <a:buChar char="•"/>
              <a:defRPr/>
            </a:lvl9pPr>
          </a:lstStyle>
          <a:p/>
        </p:txBody>
      </p:sp>
      <p:sp>
        <p:nvSpPr>
          <p:cNvPr id="163" name="Google Shape;163;g384fec2ab0f_0_177"/>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4" name="Google Shape;164;g384fec2ab0f_0_177"/>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5" name="Google Shape;165;g384fec2ab0f_0_177"/>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7" name="Shape 27"/>
        <p:cNvGrpSpPr/>
        <p:nvPr/>
      </p:nvGrpSpPr>
      <p:grpSpPr>
        <a:xfrm>
          <a:off x="0" y="0"/>
          <a:ext cx="0" cy="0"/>
          <a:chOff x="0" y="0"/>
          <a:chExt cx="0" cy="0"/>
        </a:xfrm>
      </p:grpSpPr>
      <p:sp>
        <p:nvSpPr>
          <p:cNvPr id="28" name="Google Shape;28;g39fdeffcdf8_0_122"/>
          <p:cNvSpPr txBox="1"/>
          <p:nvPr>
            <p:ph type="title"/>
          </p:nvPr>
        </p:nvSpPr>
        <p:spPr>
          <a:xfrm>
            <a:off x="311700" y="593367"/>
            <a:ext cx="8520600" cy="7635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SzPts val="4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 name="Google Shape;29;g39fdeffcdf8_0_122"/>
          <p:cNvSpPr txBox="1"/>
          <p:nvPr>
            <p:ph idx="1" type="body"/>
          </p:nvPr>
        </p:nvSpPr>
        <p:spPr>
          <a:xfrm>
            <a:off x="311700" y="1536633"/>
            <a:ext cx="8520600" cy="4555200"/>
          </a:xfrm>
          <a:prstGeom prst="rect">
            <a:avLst/>
          </a:prstGeom>
          <a:noFill/>
          <a:ln>
            <a:noFill/>
          </a:ln>
        </p:spPr>
        <p:txBody>
          <a:bodyPr anchorCtr="0" anchor="t" bIns="45700" lIns="91425" spcFirstLastPara="1" rIns="91425" wrap="square" tIns="45700">
            <a:normAutofit/>
          </a:bodyPr>
          <a:lstStyle>
            <a:lvl1pPr indent="-431800" lvl="0" marL="457200" algn="l">
              <a:lnSpc>
                <a:spcPct val="100000"/>
              </a:lnSpc>
              <a:spcBef>
                <a:spcPts val="640"/>
              </a:spcBef>
              <a:spcAft>
                <a:spcPts val="0"/>
              </a:spcAft>
              <a:buSzPts val="3200"/>
              <a:buChar char="•"/>
              <a:defRPr/>
            </a:lvl1pPr>
            <a:lvl2pPr indent="-406400" lvl="1" marL="914400" algn="l">
              <a:lnSpc>
                <a:spcPct val="100000"/>
              </a:lnSpc>
              <a:spcBef>
                <a:spcPts val="560"/>
              </a:spcBef>
              <a:spcAft>
                <a:spcPts val="0"/>
              </a:spcAft>
              <a:buSzPts val="2800"/>
              <a:buChar char="–"/>
              <a:defRPr/>
            </a:lvl2pPr>
            <a:lvl3pPr indent="-381000" lvl="2" marL="1371600" algn="l">
              <a:lnSpc>
                <a:spcPct val="100000"/>
              </a:lnSpc>
              <a:spcBef>
                <a:spcPts val="480"/>
              </a:spcBef>
              <a:spcAft>
                <a:spcPts val="0"/>
              </a:spcAft>
              <a:buSzPts val="2400"/>
              <a:buChar char="•"/>
              <a:defRPr/>
            </a:lvl3pPr>
            <a:lvl4pPr indent="-355600" lvl="3" marL="1828800" algn="l">
              <a:lnSpc>
                <a:spcPct val="100000"/>
              </a:lnSpc>
              <a:spcBef>
                <a:spcPts val="400"/>
              </a:spcBef>
              <a:spcAft>
                <a:spcPts val="0"/>
              </a:spcAft>
              <a:buSzPts val="2000"/>
              <a:buChar char="–"/>
              <a:defRPr/>
            </a:lvl4pPr>
            <a:lvl5pPr indent="-355600" lvl="4" marL="2286000" algn="l">
              <a:lnSpc>
                <a:spcPct val="100000"/>
              </a:lnSpc>
              <a:spcBef>
                <a:spcPts val="400"/>
              </a:spcBef>
              <a:spcAft>
                <a:spcPts val="0"/>
              </a:spcAft>
              <a:buSzPts val="2000"/>
              <a:buChar char="»"/>
              <a:defRPr/>
            </a:lvl5pPr>
            <a:lvl6pPr indent="-355600" lvl="5" marL="2743200" algn="l">
              <a:lnSpc>
                <a:spcPct val="100000"/>
              </a:lnSpc>
              <a:spcBef>
                <a:spcPts val="400"/>
              </a:spcBef>
              <a:spcAft>
                <a:spcPts val="0"/>
              </a:spcAft>
              <a:buSzPts val="2000"/>
              <a:buChar char="•"/>
              <a:defRPr/>
            </a:lvl6pPr>
            <a:lvl7pPr indent="-355600" lvl="6" marL="3200400" algn="l">
              <a:lnSpc>
                <a:spcPct val="100000"/>
              </a:lnSpc>
              <a:spcBef>
                <a:spcPts val="400"/>
              </a:spcBef>
              <a:spcAft>
                <a:spcPts val="0"/>
              </a:spcAft>
              <a:buSzPts val="2000"/>
              <a:buChar char="•"/>
              <a:defRPr/>
            </a:lvl7pPr>
            <a:lvl8pPr indent="-355600" lvl="7" marL="3657600" algn="l">
              <a:lnSpc>
                <a:spcPct val="100000"/>
              </a:lnSpc>
              <a:spcBef>
                <a:spcPts val="400"/>
              </a:spcBef>
              <a:spcAft>
                <a:spcPts val="0"/>
              </a:spcAft>
              <a:buSzPts val="2000"/>
              <a:buChar char="•"/>
              <a:defRPr/>
            </a:lvl8pPr>
            <a:lvl9pPr indent="-355600" lvl="8" marL="4114800" algn="l">
              <a:lnSpc>
                <a:spcPct val="100000"/>
              </a:lnSpc>
              <a:spcBef>
                <a:spcPts val="400"/>
              </a:spcBef>
              <a:spcAft>
                <a:spcPts val="0"/>
              </a:spcAft>
              <a:buSzPts val="2000"/>
              <a:buChar char="•"/>
              <a:defRPr/>
            </a:lvl9pPr>
          </a:lstStyle>
          <a:p/>
        </p:txBody>
      </p:sp>
      <p:sp>
        <p:nvSpPr>
          <p:cNvPr id="30" name="Google Shape;30;g39fdeffcdf8_0_122"/>
          <p:cNvSpPr txBox="1"/>
          <p:nvPr>
            <p:ph idx="12" type="sldNum"/>
          </p:nvPr>
        </p:nvSpPr>
        <p:spPr>
          <a:xfrm>
            <a:off x="8472458" y="6217622"/>
            <a:ext cx="548700" cy="5247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1" name="Shape 31"/>
        <p:cNvGrpSpPr/>
        <p:nvPr/>
      </p:nvGrpSpPr>
      <p:grpSpPr>
        <a:xfrm>
          <a:off x="0" y="0"/>
          <a:ext cx="0" cy="0"/>
          <a:chOff x="0" y="0"/>
          <a:chExt cx="0" cy="0"/>
        </a:xfrm>
      </p:grpSpPr>
      <p:sp>
        <p:nvSpPr>
          <p:cNvPr id="32" name="Google Shape;32;p14"/>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lt1"/>
              </a:buClr>
              <a:buSzPts val="4000"/>
              <a:buFont typeface="Calibri"/>
              <a:buNone/>
              <a:defRPr b="1" sz="40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3" name="Google Shape;33;p14"/>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400"/>
              </a:spcBef>
              <a:spcAft>
                <a:spcPts val="0"/>
              </a:spcAft>
              <a:buClr>
                <a:schemeClr val="lt1"/>
              </a:buClr>
              <a:buSzPts val="2000"/>
              <a:buNone/>
              <a:defRPr sz="2000">
                <a:solidFill>
                  <a:schemeClr val="lt1"/>
                </a:solidFill>
              </a:defRPr>
            </a:lvl1pPr>
            <a:lvl2pPr indent="-228600" lvl="1" marL="914400" algn="l">
              <a:lnSpc>
                <a:spcPct val="100000"/>
              </a:lnSpc>
              <a:spcBef>
                <a:spcPts val="360"/>
              </a:spcBef>
              <a:spcAft>
                <a:spcPts val="0"/>
              </a:spcAft>
              <a:buClr>
                <a:schemeClr val="lt1"/>
              </a:buClr>
              <a:buSzPts val="1800"/>
              <a:buNone/>
              <a:defRPr sz="1800">
                <a:solidFill>
                  <a:schemeClr val="lt1"/>
                </a:solidFill>
              </a:defRPr>
            </a:lvl2pPr>
            <a:lvl3pPr indent="-228600" lvl="2" marL="1371600" algn="l">
              <a:lnSpc>
                <a:spcPct val="100000"/>
              </a:lnSpc>
              <a:spcBef>
                <a:spcPts val="320"/>
              </a:spcBef>
              <a:spcAft>
                <a:spcPts val="0"/>
              </a:spcAft>
              <a:buClr>
                <a:schemeClr val="lt1"/>
              </a:buClr>
              <a:buSzPts val="1600"/>
              <a:buNone/>
              <a:defRPr sz="1600">
                <a:solidFill>
                  <a:schemeClr val="lt1"/>
                </a:solidFill>
              </a:defRPr>
            </a:lvl3pPr>
            <a:lvl4pPr indent="-228600" lvl="3" marL="1828800" algn="l">
              <a:lnSpc>
                <a:spcPct val="100000"/>
              </a:lnSpc>
              <a:spcBef>
                <a:spcPts val="280"/>
              </a:spcBef>
              <a:spcAft>
                <a:spcPts val="0"/>
              </a:spcAft>
              <a:buClr>
                <a:schemeClr val="lt1"/>
              </a:buClr>
              <a:buSzPts val="1400"/>
              <a:buNone/>
              <a:defRPr sz="1400">
                <a:solidFill>
                  <a:schemeClr val="lt1"/>
                </a:solidFill>
              </a:defRPr>
            </a:lvl4pPr>
            <a:lvl5pPr indent="-228600" lvl="4" marL="2286000" algn="l">
              <a:lnSpc>
                <a:spcPct val="100000"/>
              </a:lnSpc>
              <a:spcBef>
                <a:spcPts val="280"/>
              </a:spcBef>
              <a:spcAft>
                <a:spcPts val="0"/>
              </a:spcAft>
              <a:buClr>
                <a:schemeClr val="lt1"/>
              </a:buClr>
              <a:buSzPts val="1400"/>
              <a:buNone/>
              <a:defRPr sz="1400">
                <a:solidFill>
                  <a:schemeClr val="lt1"/>
                </a:solidFill>
              </a:defRPr>
            </a:lvl5pPr>
            <a:lvl6pPr indent="-228600" lvl="5" marL="2743200" algn="l">
              <a:lnSpc>
                <a:spcPct val="100000"/>
              </a:lnSpc>
              <a:spcBef>
                <a:spcPts val="280"/>
              </a:spcBef>
              <a:spcAft>
                <a:spcPts val="0"/>
              </a:spcAft>
              <a:buClr>
                <a:schemeClr val="lt1"/>
              </a:buClr>
              <a:buSzPts val="1400"/>
              <a:buNone/>
              <a:defRPr sz="1400">
                <a:solidFill>
                  <a:schemeClr val="lt1"/>
                </a:solidFill>
              </a:defRPr>
            </a:lvl6pPr>
            <a:lvl7pPr indent="-228600" lvl="6" marL="3200400" algn="l">
              <a:lnSpc>
                <a:spcPct val="100000"/>
              </a:lnSpc>
              <a:spcBef>
                <a:spcPts val="280"/>
              </a:spcBef>
              <a:spcAft>
                <a:spcPts val="0"/>
              </a:spcAft>
              <a:buClr>
                <a:schemeClr val="lt1"/>
              </a:buClr>
              <a:buSzPts val="1400"/>
              <a:buNone/>
              <a:defRPr sz="1400">
                <a:solidFill>
                  <a:schemeClr val="lt1"/>
                </a:solidFill>
              </a:defRPr>
            </a:lvl7pPr>
            <a:lvl8pPr indent="-228600" lvl="7" marL="3657600" algn="l">
              <a:lnSpc>
                <a:spcPct val="100000"/>
              </a:lnSpc>
              <a:spcBef>
                <a:spcPts val="280"/>
              </a:spcBef>
              <a:spcAft>
                <a:spcPts val="0"/>
              </a:spcAft>
              <a:buClr>
                <a:schemeClr val="lt1"/>
              </a:buClr>
              <a:buSzPts val="1400"/>
              <a:buNone/>
              <a:defRPr sz="1400">
                <a:solidFill>
                  <a:schemeClr val="lt1"/>
                </a:solidFill>
              </a:defRPr>
            </a:lvl8pPr>
            <a:lvl9pPr indent="-228600" lvl="8" marL="4114800" algn="l">
              <a:lnSpc>
                <a:spcPct val="100000"/>
              </a:lnSpc>
              <a:spcBef>
                <a:spcPts val="280"/>
              </a:spcBef>
              <a:spcAft>
                <a:spcPts val="0"/>
              </a:spcAft>
              <a:buClr>
                <a:schemeClr val="lt1"/>
              </a:buClr>
              <a:buSzPts val="1400"/>
              <a:buNone/>
              <a:defRPr sz="1400">
                <a:solidFill>
                  <a:schemeClr val="lt1"/>
                </a:solidFill>
              </a:defRPr>
            </a:lvl9pPr>
          </a:lstStyle>
          <a:p/>
        </p:txBody>
      </p:sp>
      <p:sp>
        <p:nvSpPr>
          <p:cNvPr id="34" name="Google Shape;34;p1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1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 name="Google Shape;36;p1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7" name="Shape 37"/>
        <p:cNvGrpSpPr/>
        <p:nvPr/>
      </p:nvGrpSpPr>
      <p:grpSpPr>
        <a:xfrm>
          <a:off x="0" y="0"/>
          <a:ext cx="0" cy="0"/>
          <a:chOff x="0" y="0"/>
          <a:chExt cx="0" cy="0"/>
        </a:xfrm>
      </p:grpSpPr>
      <p:sp>
        <p:nvSpPr>
          <p:cNvPr id="38" name="Google Shape;38;p1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9" name="Google Shape;39;p15"/>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lnSpc>
                <a:spcPct val="100000"/>
              </a:lnSpc>
              <a:spcBef>
                <a:spcPts val="560"/>
              </a:spcBef>
              <a:spcAft>
                <a:spcPts val="0"/>
              </a:spcAft>
              <a:buClr>
                <a:schemeClr val="lt1"/>
              </a:buClr>
              <a:buSzPts val="2800"/>
              <a:buChar char="•"/>
              <a:defRPr sz="2800"/>
            </a:lvl1pPr>
            <a:lvl2pPr indent="-381000" lvl="1" marL="914400" algn="l">
              <a:lnSpc>
                <a:spcPct val="100000"/>
              </a:lnSpc>
              <a:spcBef>
                <a:spcPts val="480"/>
              </a:spcBef>
              <a:spcAft>
                <a:spcPts val="0"/>
              </a:spcAft>
              <a:buClr>
                <a:schemeClr val="lt1"/>
              </a:buClr>
              <a:buSzPts val="2400"/>
              <a:buChar char="–"/>
              <a:defRPr sz="2400"/>
            </a:lvl2pPr>
            <a:lvl3pPr indent="-355600" lvl="2" marL="1371600" algn="l">
              <a:lnSpc>
                <a:spcPct val="100000"/>
              </a:lnSpc>
              <a:spcBef>
                <a:spcPts val="400"/>
              </a:spcBef>
              <a:spcAft>
                <a:spcPts val="0"/>
              </a:spcAft>
              <a:buClr>
                <a:schemeClr val="lt1"/>
              </a:buClr>
              <a:buSzPts val="2000"/>
              <a:buChar char="•"/>
              <a:defRPr sz="2000"/>
            </a:lvl3pPr>
            <a:lvl4pPr indent="-342900" lvl="3" marL="1828800" algn="l">
              <a:lnSpc>
                <a:spcPct val="100000"/>
              </a:lnSpc>
              <a:spcBef>
                <a:spcPts val="360"/>
              </a:spcBef>
              <a:spcAft>
                <a:spcPts val="0"/>
              </a:spcAft>
              <a:buClr>
                <a:schemeClr val="lt1"/>
              </a:buClr>
              <a:buSzPts val="1800"/>
              <a:buChar char="–"/>
              <a:defRPr sz="1800"/>
            </a:lvl4pPr>
            <a:lvl5pPr indent="-342900" lvl="4" marL="2286000" algn="l">
              <a:lnSpc>
                <a:spcPct val="100000"/>
              </a:lnSpc>
              <a:spcBef>
                <a:spcPts val="360"/>
              </a:spcBef>
              <a:spcAft>
                <a:spcPts val="0"/>
              </a:spcAft>
              <a:buClr>
                <a:schemeClr val="lt1"/>
              </a:buClr>
              <a:buSzPts val="1800"/>
              <a:buChar char="»"/>
              <a:defRPr sz="1800"/>
            </a:lvl5pPr>
            <a:lvl6pPr indent="-342900" lvl="5" marL="2743200" algn="l">
              <a:lnSpc>
                <a:spcPct val="100000"/>
              </a:lnSpc>
              <a:spcBef>
                <a:spcPts val="360"/>
              </a:spcBef>
              <a:spcAft>
                <a:spcPts val="0"/>
              </a:spcAft>
              <a:buClr>
                <a:schemeClr val="lt1"/>
              </a:buClr>
              <a:buSzPts val="1800"/>
              <a:buChar char="•"/>
              <a:defRPr sz="1800"/>
            </a:lvl6pPr>
            <a:lvl7pPr indent="-342900" lvl="6" marL="3200400" algn="l">
              <a:lnSpc>
                <a:spcPct val="100000"/>
              </a:lnSpc>
              <a:spcBef>
                <a:spcPts val="360"/>
              </a:spcBef>
              <a:spcAft>
                <a:spcPts val="0"/>
              </a:spcAft>
              <a:buClr>
                <a:schemeClr val="lt1"/>
              </a:buClr>
              <a:buSzPts val="1800"/>
              <a:buChar char="•"/>
              <a:defRPr sz="1800"/>
            </a:lvl7pPr>
            <a:lvl8pPr indent="-342900" lvl="7" marL="3657600" algn="l">
              <a:lnSpc>
                <a:spcPct val="100000"/>
              </a:lnSpc>
              <a:spcBef>
                <a:spcPts val="360"/>
              </a:spcBef>
              <a:spcAft>
                <a:spcPts val="0"/>
              </a:spcAft>
              <a:buClr>
                <a:schemeClr val="lt1"/>
              </a:buClr>
              <a:buSzPts val="1800"/>
              <a:buChar char="•"/>
              <a:defRPr sz="1800"/>
            </a:lvl8pPr>
            <a:lvl9pPr indent="-342900" lvl="8" marL="4114800" algn="l">
              <a:lnSpc>
                <a:spcPct val="100000"/>
              </a:lnSpc>
              <a:spcBef>
                <a:spcPts val="360"/>
              </a:spcBef>
              <a:spcAft>
                <a:spcPts val="0"/>
              </a:spcAft>
              <a:buClr>
                <a:schemeClr val="lt1"/>
              </a:buClr>
              <a:buSzPts val="1800"/>
              <a:buChar char="•"/>
              <a:defRPr sz="1800"/>
            </a:lvl9pPr>
          </a:lstStyle>
          <a:p/>
        </p:txBody>
      </p:sp>
      <p:sp>
        <p:nvSpPr>
          <p:cNvPr id="40" name="Google Shape;40;p15"/>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lnSpc>
                <a:spcPct val="100000"/>
              </a:lnSpc>
              <a:spcBef>
                <a:spcPts val="560"/>
              </a:spcBef>
              <a:spcAft>
                <a:spcPts val="0"/>
              </a:spcAft>
              <a:buClr>
                <a:schemeClr val="lt1"/>
              </a:buClr>
              <a:buSzPts val="2800"/>
              <a:buChar char="•"/>
              <a:defRPr sz="2800"/>
            </a:lvl1pPr>
            <a:lvl2pPr indent="-381000" lvl="1" marL="914400" algn="l">
              <a:lnSpc>
                <a:spcPct val="100000"/>
              </a:lnSpc>
              <a:spcBef>
                <a:spcPts val="480"/>
              </a:spcBef>
              <a:spcAft>
                <a:spcPts val="0"/>
              </a:spcAft>
              <a:buClr>
                <a:schemeClr val="lt1"/>
              </a:buClr>
              <a:buSzPts val="2400"/>
              <a:buChar char="–"/>
              <a:defRPr sz="2400"/>
            </a:lvl2pPr>
            <a:lvl3pPr indent="-355600" lvl="2" marL="1371600" algn="l">
              <a:lnSpc>
                <a:spcPct val="100000"/>
              </a:lnSpc>
              <a:spcBef>
                <a:spcPts val="400"/>
              </a:spcBef>
              <a:spcAft>
                <a:spcPts val="0"/>
              </a:spcAft>
              <a:buClr>
                <a:schemeClr val="lt1"/>
              </a:buClr>
              <a:buSzPts val="2000"/>
              <a:buChar char="•"/>
              <a:defRPr sz="2000"/>
            </a:lvl3pPr>
            <a:lvl4pPr indent="-342900" lvl="3" marL="1828800" algn="l">
              <a:lnSpc>
                <a:spcPct val="100000"/>
              </a:lnSpc>
              <a:spcBef>
                <a:spcPts val="360"/>
              </a:spcBef>
              <a:spcAft>
                <a:spcPts val="0"/>
              </a:spcAft>
              <a:buClr>
                <a:schemeClr val="lt1"/>
              </a:buClr>
              <a:buSzPts val="1800"/>
              <a:buChar char="–"/>
              <a:defRPr sz="1800"/>
            </a:lvl4pPr>
            <a:lvl5pPr indent="-342900" lvl="4" marL="2286000" algn="l">
              <a:lnSpc>
                <a:spcPct val="100000"/>
              </a:lnSpc>
              <a:spcBef>
                <a:spcPts val="360"/>
              </a:spcBef>
              <a:spcAft>
                <a:spcPts val="0"/>
              </a:spcAft>
              <a:buClr>
                <a:schemeClr val="lt1"/>
              </a:buClr>
              <a:buSzPts val="1800"/>
              <a:buChar char="»"/>
              <a:defRPr sz="1800"/>
            </a:lvl5pPr>
            <a:lvl6pPr indent="-342900" lvl="5" marL="2743200" algn="l">
              <a:lnSpc>
                <a:spcPct val="100000"/>
              </a:lnSpc>
              <a:spcBef>
                <a:spcPts val="360"/>
              </a:spcBef>
              <a:spcAft>
                <a:spcPts val="0"/>
              </a:spcAft>
              <a:buClr>
                <a:schemeClr val="lt1"/>
              </a:buClr>
              <a:buSzPts val="1800"/>
              <a:buChar char="•"/>
              <a:defRPr sz="1800"/>
            </a:lvl6pPr>
            <a:lvl7pPr indent="-342900" lvl="6" marL="3200400" algn="l">
              <a:lnSpc>
                <a:spcPct val="100000"/>
              </a:lnSpc>
              <a:spcBef>
                <a:spcPts val="360"/>
              </a:spcBef>
              <a:spcAft>
                <a:spcPts val="0"/>
              </a:spcAft>
              <a:buClr>
                <a:schemeClr val="lt1"/>
              </a:buClr>
              <a:buSzPts val="1800"/>
              <a:buChar char="•"/>
              <a:defRPr sz="1800"/>
            </a:lvl7pPr>
            <a:lvl8pPr indent="-342900" lvl="7" marL="3657600" algn="l">
              <a:lnSpc>
                <a:spcPct val="100000"/>
              </a:lnSpc>
              <a:spcBef>
                <a:spcPts val="360"/>
              </a:spcBef>
              <a:spcAft>
                <a:spcPts val="0"/>
              </a:spcAft>
              <a:buClr>
                <a:schemeClr val="lt1"/>
              </a:buClr>
              <a:buSzPts val="1800"/>
              <a:buChar char="•"/>
              <a:defRPr sz="1800"/>
            </a:lvl8pPr>
            <a:lvl9pPr indent="-342900" lvl="8" marL="4114800" algn="l">
              <a:lnSpc>
                <a:spcPct val="100000"/>
              </a:lnSpc>
              <a:spcBef>
                <a:spcPts val="360"/>
              </a:spcBef>
              <a:spcAft>
                <a:spcPts val="0"/>
              </a:spcAft>
              <a:buClr>
                <a:schemeClr val="lt1"/>
              </a:buClr>
              <a:buSzPts val="1800"/>
              <a:buChar char="•"/>
              <a:defRPr sz="1800"/>
            </a:lvl9pPr>
          </a:lstStyle>
          <a:p/>
        </p:txBody>
      </p:sp>
      <p:sp>
        <p:nvSpPr>
          <p:cNvPr id="41" name="Google Shape;41;p1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 name="Google Shape;42;p1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1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4" name="Shape 44"/>
        <p:cNvGrpSpPr/>
        <p:nvPr/>
      </p:nvGrpSpPr>
      <p:grpSpPr>
        <a:xfrm>
          <a:off x="0" y="0"/>
          <a:ext cx="0" cy="0"/>
          <a:chOff x="0" y="0"/>
          <a:chExt cx="0" cy="0"/>
        </a:xfrm>
      </p:grpSpPr>
      <p:sp>
        <p:nvSpPr>
          <p:cNvPr id="45" name="Google Shape;45;p1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lt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6" name="Google Shape;46;p16"/>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480"/>
              </a:spcBef>
              <a:spcAft>
                <a:spcPts val="0"/>
              </a:spcAft>
              <a:buClr>
                <a:schemeClr val="lt1"/>
              </a:buClr>
              <a:buSzPts val="2400"/>
              <a:buNone/>
              <a:defRPr b="1" sz="2400"/>
            </a:lvl1pPr>
            <a:lvl2pPr indent="-228600" lvl="1" marL="914400" algn="l">
              <a:lnSpc>
                <a:spcPct val="100000"/>
              </a:lnSpc>
              <a:spcBef>
                <a:spcPts val="400"/>
              </a:spcBef>
              <a:spcAft>
                <a:spcPts val="0"/>
              </a:spcAft>
              <a:buClr>
                <a:schemeClr val="lt1"/>
              </a:buClr>
              <a:buSzPts val="2000"/>
              <a:buNone/>
              <a:defRPr b="1" sz="2000"/>
            </a:lvl2pPr>
            <a:lvl3pPr indent="-228600" lvl="2" marL="1371600" algn="l">
              <a:lnSpc>
                <a:spcPct val="100000"/>
              </a:lnSpc>
              <a:spcBef>
                <a:spcPts val="360"/>
              </a:spcBef>
              <a:spcAft>
                <a:spcPts val="0"/>
              </a:spcAft>
              <a:buClr>
                <a:schemeClr val="lt1"/>
              </a:buClr>
              <a:buSzPts val="1800"/>
              <a:buNone/>
              <a:defRPr b="1" sz="1800"/>
            </a:lvl3pPr>
            <a:lvl4pPr indent="-228600" lvl="3" marL="1828800" algn="l">
              <a:lnSpc>
                <a:spcPct val="100000"/>
              </a:lnSpc>
              <a:spcBef>
                <a:spcPts val="320"/>
              </a:spcBef>
              <a:spcAft>
                <a:spcPts val="0"/>
              </a:spcAft>
              <a:buClr>
                <a:schemeClr val="lt1"/>
              </a:buClr>
              <a:buSzPts val="1600"/>
              <a:buNone/>
              <a:defRPr b="1" sz="1600"/>
            </a:lvl4pPr>
            <a:lvl5pPr indent="-228600" lvl="4" marL="2286000" algn="l">
              <a:lnSpc>
                <a:spcPct val="100000"/>
              </a:lnSpc>
              <a:spcBef>
                <a:spcPts val="320"/>
              </a:spcBef>
              <a:spcAft>
                <a:spcPts val="0"/>
              </a:spcAft>
              <a:buClr>
                <a:schemeClr val="lt1"/>
              </a:buClr>
              <a:buSzPts val="1600"/>
              <a:buNone/>
              <a:defRPr b="1" sz="1600"/>
            </a:lvl5pPr>
            <a:lvl6pPr indent="-228600" lvl="5" marL="2743200" algn="l">
              <a:lnSpc>
                <a:spcPct val="100000"/>
              </a:lnSpc>
              <a:spcBef>
                <a:spcPts val="320"/>
              </a:spcBef>
              <a:spcAft>
                <a:spcPts val="0"/>
              </a:spcAft>
              <a:buClr>
                <a:schemeClr val="lt1"/>
              </a:buClr>
              <a:buSzPts val="1600"/>
              <a:buNone/>
              <a:defRPr b="1" sz="1600"/>
            </a:lvl6pPr>
            <a:lvl7pPr indent="-228600" lvl="6" marL="3200400" algn="l">
              <a:lnSpc>
                <a:spcPct val="100000"/>
              </a:lnSpc>
              <a:spcBef>
                <a:spcPts val="320"/>
              </a:spcBef>
              <a:spcAft>
                <a:spcPts val="0"/>
              </a:spcAft>
              <a:buClr>
                <a:schemeClr val="lt1"/>
              </a:buClr>
              <a:buSzPts val="1600"/>
              <a:buNone/>
              <a:defRPr b="1" sz="1600"/>
            </a:lvl7pPr>
            <a:lvl8pPr indent="-228600" lvl="7" marL="3657600" algn="l">
              <a:lnSpc>
                <a:spcPct val="100000"/>
              </a:lnSpc>
              <a:spcBef>
                <a:spcPts val="320"/>
              </a:spcBef>
              <a:spcAft>
                <a:spcPts val="0"/>
              </a:spcAft>
              <a:buClr>
                <a:schemeClr val="lt1"/>
              </a:buClr>
              <a:buSzPts val="1600"/>
              <a:buNone/>
              <a:defRPr b="1" sz="1600"/>
            </a:lvl8pPr>
            <a:lvl9pPr indent="-228600" lvl="8" marL="4114800" algn="l">
              <a:lnSpc>
                <a:spcPct val="100000"/>
              </a:lnSpc>
              <a:spcBef>
                <a:spcPts val="320"/>
              </a:spcBef>
              <a:spcAft>
                <a:spcPts val="0"/>
              </a:spcAft>
              <a:buClr>
                <a:schemeClr val="lt1"/>
              </a:buClr>
              <a:buSzPts val="1600"/>
              <a:buNone/>
              <a:defRPr b="1" sz="1600"/>
            </a:lvl9pPr>
          </a:lstStyle>
          <a:p/>
        </p:txBody>
      </p:sp>
      <p:sp>
        <p:nvSpPr>
          <p:cNvPr id="47" name="Google Shape;47;p16"/>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lnSpc>
                <a:spcPct val="100000"/>
              </a:lnSpc>
              <a:spcBef>
                <a:spcPts val="480"/>
              </a:spcBef>
              <a:spcAft>
                <a:spcPts val="0"/>
              </a:spcAft>
              <a:buClr>
                <a:schemeClr val="lt1"/>
              </a:buClr>
              <a:buSzPts val="2400"/>
              <a:buChar char="•"/>
              <a:defRPr sz="2400"/>
            </a:lvl1pPr>
            <a:lvl2pPr indent="-355600" lvl="1" marL="914400" algn="l">
              <a:lnSpc>
                <a:spcPct val="100000"/>
              </a:lnSpc>
              <a:spcBef>
                <a:spcPts val="400"/>
              </a:spcBef>
              <a:spcAft>
                <a:spcPts val="0"/>
              </a:spcAft>
              <a:buClr>
                <a:schemeClr val="lt1"/>
              </a:buClr>
              <a:buSzPts val="2000"/>
              <a:buChar char="–"/>
              <a:defRPr sz="2000"/>
            </a:lvl2pPr>
            <a:lvl3pPr indent="-342900" lvl="2" marL="1371600" algn="l">
              <a:lnSpc>
                <a:spcPct val="100000"/>
              </a:lnSpc>
              <a:spcBef>
                <a:spcPts val="360"/>
              </a:spcBef>
              <a:spcAft>
                <a:spcPts val="0"/>
              </a:spcAft>
              <a:buClr>
                <a:schemeClr val="lt1"/>
              </a:buClr>
              <a:buSzPts val="1800"/>
              <a:buChar char="•"/>
              <a:defRPr sz="1800"/>
            </a:lvl3pPr>
            <a:lvl4pPr indent="-330200" lvl="3" marL="1828800" algn="l">
              <a:lnSpc>
                <a:spcPct val="100000"/>
              </a:lnSpc>
              <a:spcBef>
                <a:spcPts val="320"/>
              </a:spcBef>
              <a:spcAft>
                <a:spcPts val="0"/>
              </a:spcAft>
              <a:buClr>
                <a:schemeClr val="lt1"/>
              </a:buClr>
              <a:buSzPts val="1600"/>
              <a:buChar char="–"/>
              <a:defRPr sz="1600"/>
            </a:lvl4pPr>
            <a:lvl5pPr indent="-330200" lvl="4" marL="2286000" algn="l">
              <a:lnSpc>
                <a:spcPct val="100000"/>
              </a:lnSpc>
              <a:spcBef>
                <a:spcPts val="320"/>
              </a:spcBef>
              <a:spcAft>
                <a:spcPts val="0"/>
              </a:spcAft>
              <a:buClr>
                <a:schemeClr val="lt1"/>
              </a:buClr>
              <a:buSzPts val="1600"/>
              <a:buChar char="»"/>
              <a:defRPr sz="1600"/>
            </a:lvl5pPr>
            <a:lvl6pPr indent="-330200" lvl="5" marL="2743200" algn="l">
              <a:lnSpc>
                <a:spcPct val="100000"/>
              </a:lnSpc>
              <a:spcBef>
                <a:spcPts val="320"/>
              </a:spcBef>
              <a:spcAft>
                <a:spcPts val="0"/>
              </a:spcAft>
              <a:buClr>
                <a:schemeClr val="lt1"/>
              </a:buClr>
              <a:buSzPts val="1600"/>
              <a:buChar char="•"/>
              <a:defRPr sz="1600"/>
            </a:lvl6pPr>
            <a:lvl7pPr indent="-330200" lvl="6" marL="3200400" algn="l">
              <a:lnSpc>
                <a:spcPct val="100000"/>
              </a:lnSpc>
              <a:spcBef>
                <a:spcPts val="320"/>
              </a:spcBef>
              <a:spcAft>
                <a:spcPts val="0"/>
              </a:spcAft>
              <a:buClr>
                <a:schemeClr val="lt1"/>
              </a:buClr>
              <a:buSzPts val="1600"/>
              <a:buChar char="•"/>
              <a:defRPr sz="1600"/>
            </a:lvl7pPr>
            <a:lvl8pPr indent="-330200" lvl="7" marL="3657600" algn="l">
              <a:lnSpc>
                <a:spcPct val="100000"/>
              </a:lnSpc>
              <a:spcBef>
                <a:spcPts val="320"/>
              </a:spcBef>
              <a:spcAft>
                <a:spcPts val="0"/>
              </a:spcAft>
              <a:buClr>
                <a:schemeClr val="lt1"/>
              </a:buClr>
              <a:buSzPts val="1600"/>
              <a:buChar char="•"/>
              <a:defRPr sz="1600"/>
            </a:lvl8pPr>
            <a:lvl9pPr indent="-330200" lvl="8" marL="4114800" algn="l">
              <a:lnSpc>
                <a:spcPct val="100000"/>
              </a:lnSpc>
              <a:spcBef>
                <a:spcPts val="320"/>
              </a:spcBef>
              <a:spcAft>
                <a:spcPts val="0"/>
              </a:spcAft>
              <a:buClr>
                <a:schemeClr val="lt1"/>
              </a:buClr>
              <a:buSzPts val="1600"/>
              <a:buChar char="•"/>
              <a:defRPr sz="1600"/>
            </a:lvl9pPr>
          </a:lstStyle>
          <a:p/>
        </p:txBody>
      </p:sp>
      <p:sp>
        <p:nvSpPr>
          <p:cNvPr id="48" name="Google Shape;48;p16"/>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480"/>
              </a:spcBef>
              <a:spcAft>
                <a:spcPts val="0"/>
              </a:spcAft>
              <a:buClr>
                <a:schemeClr val="lt1"/>
              </a:buClr>
              <a:buSzPts val="2400"/>
              <a:buNone/>
              <a:defRPr b="1" sz="2400"/>
            </a:lvl1pPr>
            <a:lvl2pPr indent="-228600" lvl="1" marL="914400" algn="l">
              <a:lnSpc>
                <a:spcPct val="100000"/>
              </a:lnSpc>
              <a:spcBef>
                <a:spcPts val="400"/>
              </a:spcBef>
              <a:spcAft>
                <a:spcPts val="0"/>
              </a:spcAft>
              <a:buClr>
                <a:schemeClr val="lt1"/>
              </a:buClr>
              <a:buSzPts val="2000"/>
              <a:buNone/>
              <a:defRPr b="1" sz="2000"/>
            </a:lvl2pPr>
            <a:lvl3pPr indent="-228600" lvl="2" marL="1371600" algn="l">
              <a:lnSpc>
                <a:spcPct val="100000"/>
              </a:lnSpc>
              <a:spcBef>
                <a:spcPts val="360"/>
              </a:spcBef>
              <a:spcAft>
                <a:spcPts val="0"/>
              </a:spcAft>
              <a:buClr>
                <a:schemeClr val="lt1"/>
              </a:buClr>
              <a:buSzPts val="1800"/>
              <a:buNone/>
              <a:defRPr b="1" sz="1800"/>
            </a:lvl3pPr>
            <a:lvl4pPr indent="-228600" lvl="3" marL="1828800" algn="l">
              <a:lnSpc>
                <a:spcPct val="100000"/>
              </a:lnSpc>
              <a:spcBef>
                <a:spcPts val="320"/>
              </a:spcBef>
              <a:spcAft>
                <a:spcPts val="0"/>
              </a:spcAft>
              <a:buClr>
                <a:schemeClr val="lt1"/>
              </a:buClr>
              <a:buSzPts val="1600"/>
              <a:buNone/>
              <a:defRPr b="1" sz="1600"/>
            </a:lvl4pPr>
            <a:lvl5pPr indent="-228600" lvl="4" marL="2286000" algn="l">
              <a:lnSpc>
                <a:spcPct val="100000"/>
              </a:lnSpc>
              <a:spcBef>
                <a:spcPts val="320"/>
              </a:spcBef>
              <a:spcAft>
                <a:spcPts val="0"/>
              </a:spcAft>
              <a:buClr>
                <a:schemeClr val="lt1"/>
              </a:buClr>
              <a:buSzPts val="1600"/>
              <a:buNone/>
              <a:defRPr b="1" sz="1600"/>
            </a:lvl5pPr>
            <a:lvl6pPr indent="-228600" lvl="5" marL="2743200" algn="l">
              <a:lnSpc>
                <a:spcPct val="100000"/>
              </a:lnSpc>
              <a:spcBef>
                <a:spcPts val="320"/>
              </a:spcBef>
              <a:spcAft>
                <a:spcPts val="0"/>
              </a:spcAft>
              <a:buClr>
                <a:schemeClr val="lt1"/>
              </a:buClr>
              <a:buSzPts val="1600"/>
              <a:buNone/>
              <a:defRPr b="1" sz="1600"/>
            </a:lvl6pPr>
            <a:lvl7pPr indent="-228600" lvl="6" marL="3200400" algn="l">
              <a:lnSpc>
                <a:spcPct val="100000"/>
              </a:lnSpc>
              <a:spcBef>
                <a:spcPts val="320"/>
              </a:spcBef>
              <a:spcAft>
                <a:spcPts val="0"/>
              </a:spcAft>
              <a:buClr>
                <a:schemeClr val="lt1"/>
              </a:buClr>
              <a:buSzPts val="1600"/>
              <a:buNone/>
              <a:defRPr b="1" sz="1600"/>
            </a:lvl7pPr>
            <a:lvl8pPr indent="-228600" lvl="7" marL="3657600" algn="l">
              <a:lnSpc>
                <a:spcPct val="100000"/>
              </a:lnSpc>
              <a:spcBef>
                <a:spcPts val="320"/>
              </a:spcBef>
              <a:spcAft>
                <a:spcPts val="0"/>
              </a:spcAft>
              <a:buClr>
                <a:schemeClr val="lt1"/>
              </a:buClr>
              <a:buSzPts val="1600"/>
              <a:buNone/>
              <a:defRPr b="1" sz="1600"/>
            </a:lvl8pPr>
            <a:lvl9pPr indent="-228600" lvl="8" marL="4114800" algn="l">
              <a:lnSpc>
                <a:spcPct val="100000"/>
              </a:lnSpc>
              <a:spcBef>
                <a:spcPts val="320"/>
              </a:spcBef>
              <a:spcAft>
                <a:spcPts val="0"/>
              </a:spcAft>
              <a:buClr>
                <a:schemeClr val="lt1"/>
              </a:buClr>
              <a:buSzPts val="1600"/>
              <a:buNone/>
              <a:defRPr b="1" sz="1600"/>
            </a:lvl9pPr>
          </a:lstStyle>
          <a:p/>
        </p:txBody>
      </p:sp>
      <p:sp>
        <p:nvSpPr>
          <p:cNvPr id="49" name="Google Shape;49;p16"/>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lnSpc>
                <a:spcPct val="100000"/>
              </a:lnSpc>
              <a:spcBef>
                <a:spcPts val="480"/>
              </a:spcBef>
              <a:spcAft>
                <a:spcPts val="0"/>
              </a:spcAft>
              <a:buClr>
                <a:schemeClr val="lt1"/>
              </a:buClr>
              <a:buSzPts val="2400"/>
              <a:buChar char="•"/>
              <a:defRPr sz="2400"/>
            </a:lvl1pPr>
            <a:lvl2pPr indent="-355600" lvl="1" marL="914400" algn="l">
              <a:lnSpc>
                <a:spcPct val="100000"/>
              </a:lnSpc>
              <a:spcBef>
                <a:spcPts val="400"/>
              </a:spcBef>
              <a:spcAft>
                <a:spcPts val="0"/>
              </a:spcAft>
              <a:buClr>
                <a:schemeClr val="lt1"/>
              </a:buClr>
              <a:buSzPts val="2000"/>
              <a:buChar char="–"/>
              <a:defRPr sz="2000"/>
            </a:lvl2pPr>
            <a:lvl3pPr indent="-342900" lvl="2" marL="1371600" algn="l">
              <a:lnSpc>
                <a:spcPct val="100000"/>
              </a:lnSpc>
              <a:spcBef>
                <a:spcPts val="360"/>
              </a:spcBef>
              <a:spcAft>
                <a:spcPts val="0"/>
              </a:spcAft>
              <a:buClr>
                <a:schemeClr val="lt1"/>
              </a:buClr>
              <a:buSzPts val="1800"/>
              <a:buChar char="•"/>
              <a:defRPr sz="1800"/>
            </a:lvl3pPr>
            <a:lvl4pPr indent="-330200" lvl="3" marL="1828800" algn="l">
              <a:lnSpc>
                <a:spcPct val="100000"/>
              </a:lnSpc>
              <a:spcBef>
                <a:spcPts val="320"/>
              </a:spcBef>
              <a:spcAft>
                <a:spcPts val="0"/>
              </a:spcAft>
              <a:buClr>
                <a:schemeClr val="lt1"/>
              </a:buClr>
              <a:buSzPts val="1600"/>
              <a:buChar char="–"/>
              <a:defRPr sz="1600"/>
            </a:lvl4pPr>
            <a:lvl5pPr indent="-330200" lvl="4" marL="2286000" algn="l">
              <a:lnSpc>
                <a:spcPct val="100000"/>
              </a:lnSpc>
              <a:spcBef>
                <a:spcPts val="320"/>
              </a:spcBef>
              <a:spcAft>
                <a:spcPts val="0"/>
              </a:spcAft>
              <a:buClr>
                <a:schemeClr val="lt1"/>
              </a:buClr>
              <a:buSzPts val="1600"/>
              <a:buChar char="»"/>
              <a:defRPr sz="1600"/>
            </a:lvl5pPr>
            <a:lvl6pPr indent="-330200" lvl="5" marL="2743200" algn="l">
              <a:lnSpc>
                <a:spcPct val="100000"/>
              </a:lnSpc>
              <a:spcBef>
                <a:spcPts val="320"/>
              </a:spcBef>
              <a:spcAft>
                <a:spcPts val="0"/>
              </a:spcAft>
              <a:buClr>
                <a:schemeClr val="lt1"/>
              </a:buClr>
              <a:buSzPts val="1600"/>
              <a:buChar char="•"/>
              <a:defRPr sz="1600"/>
            </a:lvl6pPr>
            <a:lvl7pPr indent="-330200" lvl="6" marL="3200400" algn="l">
              <a:lnSpc>
                <a:spcPct val="100000"/>
              </a:lnSpc>
              <a:spcBef>
                <a:spcPts val="320"/>
              </a:spcBef>
              <a:spcAft>
                <a:spcPts val="0"/>
              </a:spcAft>
              <a:buClr>
                <a:schemeClr val="lt1"/>
              </a:buClr>
              <a:buSzPts val="1600"/>
              <a:buChar char="•"/>
              <a:defRPr sz="1600"/>
            </a:lvl7pPr>
            <a:lvl8pPr indent="-330200" lvl="7" marL="3657600" algn="l">
              <a:lnSpc>
                <a:spcPct val="100000"/>
              </a:lnSpc>
              <a:spcBef>
                <a:spcPts val="320"/>
              </a:spcBef>
              <a:spcAft>
                <a:spcPts val="0"/>
              </a:spcAft>
              <a:buClr>
                <a:schemeClr val="lt1"/>
              </a:buClr>
              <a:buSzPts val="1600"/>
              <a:buChar char="•"/>
              <a:defRPr sz="1600"/>
            </a:lvl8pPr>
            <a:lvl9pPr indent="-330200" lvl="8" marL="4114800" algn="l">
              <a:lnSpc>
                <a:spcPct val="100000"/>
              </a:lnSpc>
              <a:spcBef>
                <a:spcPts val="320"/>
              </a:spcBef>
              <a:spcAft>
                <a:spcPts val="0"/>
              </a:spcAft>
              <a:buClr>
                <a:schemeClr val="lt1"/>
              </a:buClr>
              <a:buSzPts val="1600"/>
              <a:buChar char="•"/>
              <a:defRPr sz="1600"/>
            </a:lvl9pPr>
          </a:lstStyle>
          <a:p/>
        </p:txBody>
      </p:sp>
      <p:sp>
        <p:nvSpPr>
          <p:cNvPr id="50" name="Google Shape;50;p1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1" name="Google Shape;51;p1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 name="Google Shape;52;p1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3" name="Shape 53"/>
        <p:cNvGrpSpPr/>
        <p:nvPr/>
      </p:nvGrpSpPr>
      <p:grpSpPr>
        <a:xfrm>
          <a:off x="0" y="0"/>
          <a:ext cx="0" cy="0"/>
          <a:chOff x="0" y="0"/>
          <a:chExt cx="0" cy="0"/>
        </a:xfrm>
      </p:grpSpPr>
      <p:sp>
        <p:nvSpPr>
          <p:cNvPr id="54" name="Google Shape;54;p1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5" name="Google Shape;55;p1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1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7" name="Google Shape;57;p1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8" name="Shape 58"/>
        <p:cNvGrpSpPr/>
        <p:nvPr/>
      </p:nvGrpSpPr>
      <p:grpSpPr>
        <a:xfrm>
          <a:off x="0" y="0"/>
          <a:ext cx="0" cy="0"/>
          <a:chOff x="0" y="0"/>
          <a:chExt cx="0" cy="0"/>
        </a:xfrm>
      </p:grpSpPr>
      <p:sp>
        <p:nvSpPr>
          <p:cNvPr id="59" name="Google Shape;59;p1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1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1" name="Google Shape;61;p1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62" name="Shape 62"/>
        <p:cNvGrpSpPr/>
        <p:nvPr/>
      </p:nvGrpSpPr>
      <p:grpSpPr>
        <a:xfrm>
          <a:off x="0" y="0"/>
          <a:ext cx="0" cy="0"/>
          <a:chOff x="0" y="0"/>
          <a:chExt cx="0" cy="0"/>
        </a:xfrm>
      </p:grpSpPr>
      <p:sp>
        <p:nvSpPr>
          <p:cNvPr id="63" name="Google Shape;63;p19"/>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lt1"/>
              </a:buClr>
              <a:buSzPts val="2000"/>
              <a:buFont typeface="Calibri"/>
              <a:buNone/>
              <a:defRPr b="1" sz="2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4" name="Google Shape;64;p19"/>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lnSpc>
                <a:spcPct val="100000"/>
              </a:lnSpc>
              <a:spcBef>
                <a:spcPts val="640"/>
              </a:spcBef>
              <a:spcAft>
                <a:spcPts val="0"/>
              </a:spcAft>
              <a:buClr>
                <a:schemeClr val="lt1"/>
              </a:buClr>
              <a:buSzPts val="3200"/>
              <a:buChar char="•"/>
              <a:defRPr sz="3200"/>
            </a:lvl1pPr>
            <a:lvl2pPr indent="-406400" lvl="1" marL="914400" algn="l">
              <a:lnSpc>
                <a:spcPct val="100000"/>
              </a:lnSpc>
              <a:spcBef>
                <a:spcPts val="560"/>
              </a:spcBef>
              <a:spcAft>
                <a:spcPts val="0"/>
              </a:spcAft>
              <a:buClr>
                <a:schemeClr val="lt1"/>
              </a:buClr>
              <a:buSzPts val="2800"/>
              <a:buChar char="–"/>
              <a:defRPr sz="2800"/>
            </a:lvl2pPr>
            <a:lvl3pPr indent="-381000" lvl="2" marL="1371600" algn="l">
              <a:lnSpc>
                <a:spcPct val="100000"/>
              </a:lnSpc>
              <a:spcBef>
                <a:spcPts val="480"/>
              </a:spcBef>
              <a:spcAft>
                <a:spcPts val="0"/>
              </a:spcAft>
              <a:buClr>
                <a:schemeClr val="lt1"/>
              </a:buClr>
              <a:buSzPts val="2400"/>
              <a:buChar char="•"/>
              <a:defRPr sz="2400"/>
            </a:lvl3pPr>
            <a:lvl4pPr indent="-355600" lvl="3" marL="1828800" algn="l">
              <a:lnSpc>
                <a:spcPct val="100000"/>
              </a:lnSpc>
              <a:spcBef>
                <a:spcPts val="400"/>
              </a:spcBef>
              <a:spcAft>
                <a:spcPts val="0"/>
              </a:spcAft>
              <a:buClr>
                <a:schemeClr val="lt1"/>
              </a:buClr>
              <a:buSzPts val="2000"/>
              <a:buChar char="–"/>
              <a:defRPr sz="2000"/>
            </a:lvl4pPr>
            <a:lvl5pPr indent="-355600" lvl="4" marL="2286000" algn="l">
              <a:lnSpc>
                <a:spcPct val="100000"/>
              </a:lnSpc>
              <a:spcBef>
                <a:spcPts val="400"/>
              </a:spcBef>
              <a:spcAft>
                <a:spcPts val="0"/>
              </a:spcAft>
              <a:buClr>
                <a:schemeClr val="lt1"/>
              </a:buClr>
              <a:buSzPts val="2000"/>
              <a:buChar char="»"/>
              <a:defRPr sz="2000"/>
            </a:lvl5pPr>
            <a:lvl6pPr indent="-355600" lvl="5" marL="2743200" algn="l">
              <a:lnSpc>
                <a:spcPct val="100000"/>
              </a:lnSpc>
              <a:spcBef>
                <a:spcPts val="400"/>
              </a:spcBef>
              <a:spcAft>
                <a:spcPts val="0"/>
              </a:spcAft>
              <a:buClr>
                <a:schemeClr val="lt1"/>
              </a:buClr>
              <a:buSzPts val="2000"/>
              <a:buChar char="•"/>
              <a:defRPr sz="2000"/>
            </a:lvl6pPr>
            <a:lvl7pPr indent="-355600" lvl="6" marL="3200400" algn="l">
              <a:lnSpc>
                <a:spcPct val="100000"/>
              </a:lnSpc>
              <a:spcBef>
                <a:spcPts val="400"/>
              </a:spcBef>
              <a:spcAft>
                <a:spcPts val="0"/>
              </a:spcAft>
              <a:buClr>
                <a:schemeClr val="lt1"/>
              </a:buClr>
              <a:buSzPts val="2000"/>
              <a:buChar char="•"/>
              <a:defRPr sz="2000"/>
            </a:lvl7pPr>
            <a:lvl8pPr indent="-355600" lvl="7" marL="3657600" algn="l">
              <a:lnSpc>
                <a:spcPct val="100000"/>
              </a:lnSpc>
              <a:spcBef>
                <a:spcPts val="400"/>
              </a:spcBef>
              <a:spcAft>
                <a:spcPts val="0"/>
              </a:spcAft>
              <a:buClr>
                <a:schemeClr val="lt1"/>
              </a:buClr>
              <a:buSzPts val="2000"/>
              <a:buChar char="•"/>
              <a:defRPr sz="2000"/>
            </a:lvl8pPr>
            <a:lvl9pPr indent="-355600" lvl="8" marL="4114800" algn="l">
              <a:lnSpc>
                <a:spcPct val="100000"/>
              </a:lnSpc>
              <a:spcBef>
                <a:spcPts val="400"/>
              </a:spcBef>
              <a:spcAft>
                <a:spcPts val="0"/>
              </a:spcAft>
              <a:buClr>
                <a:schemeClr val="lt1"/>
              </a:buClr>
              <a:buSzPts val="2000"/>
              <a:buChar char="•"/>
              <a:defRPr sz="2000"/>
            </a:lvl9pPr>
          </a:lstStyle>
          <a:p/>
        </p:txBody>
      </p:sp>
      <p:sp>
        <p:nvSpPr>
          <p:cNvPr id="65" name="Google Shape;65;p19"/>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280"/>
              </a:spcBef>
              <a:spcAft>
                <a:spcPts val="0"/>
              </a:spcAft>
              <a:buClr>
                <a:schemeClr val="lt1"/>
              </a:buClr>
              <a:buSzPts val="1400"/>
              <a:buNone/>
              <a:defRPr sz="1400"/>
            </a:lvl1pPr>
            <a:lvl2pPr indent="-228600" lvl="1" marL="914400" algn="l">
              <a:lnSpc>
                <a:spcPct val="100000"/>
              </a:lnSpc>
              <a:spcBef>
                <a:spcPts val="240"/>
              </a:spcBef>
              <a:spcAft>
                <a:spcPts val="0"/>
              </a:spcAft>
              <a:buClr>
                <a:schemeClr val="lt1"/>
              </a:buClr>
              <a:buSzPts val="1200"/>
              <a:buNone/>
              <a:defRPr sz="1200"/>
            </a:lvl2pPr>
            <a:lvl3pPr indent="-228600" lvl="2" marL="1371600" algn="l">
              <a:lnSpc>
                <a:spcPct val="100000"/>
              </a:lnSpc>
              <a:spcBef>
                <a:spcPts val="200"/>
              </a:spcBef>
              <a:spcAft>
                <a:spcPts val="0"/>
              </a:spcAft>
              <a:buClr>
                <a:schemeClr val="lt1"/>
              </a:buClr>
              <a:buSzPts val="1000"/>
              <a:buNone/>
              <a:defRPr sz="1000"/>
            </a:lvl3pPr>
            <a:lvl4pPr indent="-228600" lvl="3" marL="1828800" algn="l">
              <a:lnSpc>
                <a:spcPct val="100000"/>
              </a:lnSpc>
              <a:spcBef>
                <a:spcPts val="180"/>
              </a:spcBef>
              <a:spcAft>
                <a:spcPts val="0"/>
              </a:spcAft>
              <a:buClr>
                <a:schemeClr val="lt1"/>
              </a:buClr>
              <a:buSzPts val="900"/>
              <a:buNone/>
              <a:defRPr sz="900"/>
            </a:lvl4pPr>
            <a:lvl5pPr indent="-228600" lvl="4" marL="2286000" algn="l">
              <a:lnSpc>
                <a:spcPct val="100000"/>
              </a:lnSpc>
              <a:spcBef>
                <a:spcPts val="180"/>
              </a:spcBef>
              <a:spcAft>
                <a:spcPts val="0"/>
              </a:spcAft>
              <a:buClr>
                <a:schemeClr val="lt1"/>
              </a:buClr>
              <a:buSzPts val="900"/>
              <a:buNone/>
              <a:defRPr sz="900"/>
            </a:lvl5pPr>
            <a:lvl6pPr indent="-228600" lvl="5" marL="2743200" algn="l">
              <a:lnSpc>
                <a:spcPct val="100000"/>
              </a:lnSpc>
              <a:spcBef>
                <a:spcPts val="180"/>
              </a:spcBef>
              <a:spcAft>
                <a:spcPts val="0"/>
              </a:spcAft>
              <a:buClr>
                <a:schemeClr val="lt1"/>
              </a:buClr>
              <a:buSzPts val="900"/>
              <a:buNone/>
              <a:defRPr sz="900"/>
            </a:lvl6pPr>
            <a:lvl7pPr indent="-228600" lvl="6" marL="3200400" algn="l">
              <a:lnSpc>
                <a:spcPct val="100000"/>
              </a:lnSpc>
              <a:spcBef>
                <a:spcPts val="180"/>
              </a:spcBef>
              <a:spcAft>
                <a:spcPts val="0"/>
              </a:spcAft>
              <a:buClr>
                <a:schemeClr val="lt1"/>
              </a:buClr>
              <a:buSzPts val="900"/>
              <a:buNone/>
              <a:defRPr sz="900"/>
            </a:lvl7pPr>
            <a:lvl8pPr indent="-228600" lvl="7" marL="3657600" algn="l">
              <a:lnSpc>
                <a:spcPct val="100000"/>
              </a:lnSpc>
              <a:spcBef>
                <a:spcPts val="180"/>
              </a:spcBef>
              <a:spcAft>
                <a:spcPts val="0"/>
              </a:spcAft>
              <a:buClr>
                <a:schemeClr val="lt1"/>
              </a:buClr>
              <a:buSzPts val="900"/>
              <a:buNone/>
              <a:defRPr sz="900"/>
            </a:lvl8pPr>
            <a:lvl9pPr indent="-228600" lvl="8" marL="4114800" algn="l">
              <a:lnSpc>
                <a:spcPct val="100000"/>
              </a:lnSpc>
              <a:spcBef>
                <a:spcPts val="180"/>
              </a:spcBef>
              <a:spcAft>
                <a:spcPts val="0"/>
              </a:spcAft>
              <a:buClr>
                <a:schemeClr val="lt1"/>
              </a:buClr>
              <a:buSzPts val="900"/>
              <a:buNone/>
              <a:defRPr sz="900"/>
            </a:lvl9pPr>
          </a:lstStyle>
          <a:p/>
        </p:txBody>
      </p:sp>
      <p:sp>
        <p:nvSpPr>
          <p:cNvPr id="66" name="Google Shape;66;p1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1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8" name="Google Shape;68;p1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3.xml"/><Relationship Id="rId10" Type="http://schemas.openxmlformats.org/officeDocument/2006/relationships/slideLayout" Target="../slideLayouts/slideLayout22.xml"/><Relationship Id="rId13" Type="http://schemas.openxmlformats.org/officeDocument/2006/relationships/theme" Target="../theme/theme2.xml"/><Relationship Id="rId12" Type="http://schemas.openxmlformats.org/officeDocument/2006/relationships/slideLayout" Target="../slideLayouts/slideLayout24.xml"/><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9" Type="http://schemas.openxmlformats.org/officeDocument/2006/relationships/slideLayout" Target="../slideLayouts/slideLayout21.xml"/><Relationship Id="rId5" Type="http://schemas.openxmlformats.org/officeDocument/2006/relationships/slideLayout" Target="../slideLayouts/slideLayout17.xml"/><Relationship Id="rId6" Type="http://schemas.openxmlformats.org/officeDocument/2006/relationships/slideLayout" Target="../slideLayouts/slideLayout18.xml"/><Relationship Id="rId7" Type="http://schemas.openxmlformats.org/officeDocument/2006/relationships/slideLayout" Target="../slideLayouts/slideLayout19.xml"/><Relationship Id="rId8"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3"/>
        </a:solidFill>
      </p:bgPr>
    </p:bg>
    <p:spTree>
      <p:nvGrpSpPr>
        <p:cNvPr id="9" name="Shape 9"/>
        <p:cNvGrpSpPr/>
        <p:nvPr/>
      </p:nvGrpSpPr>
      <p:grpSpPr>
        <a:xfrm>
          <a:off x="0" y="0"/>
          <a:ext cx="0" cy="0"/>
          <a:chOff x="0" y="0"/>
          <a:chExt cx="0" cy="0"/>
        </a:xfrm>
      </p:grpSpPr>
      <p:sp>
        <p:nvSpPr>
          <p:cNvPr id="10" name="Google Shape;10;p1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lnSpc>
                <a:spcPct val="100000"/>
              </a:lnSpc>
              <a:spcBef>
                <a:spcPts val="0"/>
              </a:spcBef>
              <a:spcAft>
                <a:spcPts val="0"/>
              </a:spcAft>
              <a:buClr>
                <a:schemeClr val="lt1"/>
              </a:buClr>
              <a:buSzPts val="4400"/>
              <a:buFont typeface="Calibri"/>
              <a:buNone/>
              <a:defRPr b="0" i="0" sz="4400" u="none" cap="none" strike="noStrike">
                <a:solidFill>
                  <a:schemeClr val="l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p1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lnSpc>
                <a:spcPct val="100000"/>
              </a:lnSpc>
              <a:spcBef>
                <a:spcPts val="640"/>
              </a:spcBef>
              <a:spcAft>
                <a:spcPts val="0"/>
              </a:spcAft>
              <a:buClr>
                <a:schemeClr val="lt1"/>
              </a:buClr>
              <a:buSzPts val="3200"/>
              <a:buFont typeface="Arial"/>
              <a:buChar char="•"/>
              <a:defRPr b="0" i="0" sz="3200" u="none" cap="none" strike="noStrike">
                <a:solidFill>
                  <a:schemeClr val="lt1"/>
                </a:solidFill>
                <a:latin typeface="Calibri"/>
                <a:ea typeface="Calibri"/>
                <a:cs typeface="Calibri"/>
                <a:sym typeface="Calibri"/>
              </a:defRPr>
            </a:lvl1pPr>
            <a:lvl2pPr indent="-406400" lvl="1" marL="914400" marR="0" rtl="0" algn="l">
              <a:lnSpc>
                <a:spcPct val="100000"/>
              </a:lnSpc>
              <a:spcBef>
                <a:spcPts val="560"/>
              </a:spcBef>
              <a:spcAft>
                <a:spcPts val="0"/>
              </a:spcAft>
              <a:buClr>
                <a:schemeClr val="lt1"/>
              </a:buClr>
              <a:buSzPts val="2800"/>
              <a:buFont typeface="Arial"/>
              <a:buChar char="–"/>
              <a:defRPr b="0" i="0" sz="2800" u="none" cap="none" strike="noStrike">
                <a:solidFill>
                  <a:schemeClr val="lt1"/>
                </a:solidFill>
                <a:latin typeface="Calibri"/>
                <a:ea typeface="Calibri"/>
                <a:cs typeface="Calibri"/>
                <a:sym typeface="Calibri"/>
              </a:defRPr>
            </a:lvl2pPr>
            <a:lvl3pPr indent="-381000" lvl="2" marL="1371600" marR="0" rtl="0" algn="l">
              <a:lnSpc>
                <a:spcPct val="100000"/>
              </a:lnSpc>
              <a:spcBef>
                <a:spcPts val="480"/>
              </a:spcBef>
              <a:spcAft>
                <a:spcPts val="0"/>
              </a:spcAft>
              <a:buClr>
                <a:schemeClr val="lt1"/>
              </a:buClr>
              <a:buSzPts val="2400"/>
              <a:buFont typeface="Arial"/>
              <a:buChar char="•"/>
              <a:defRPr b="0" i="0" sz="2400" u="none" cap="none" strike="noStrike">
                <a:solidFill>
                  <a:schemeClr val="lt1"/>
                </a:solidFill>
                <a:latin typeface="Calibri"/>
                <a:ea typeface="Calibri"/>
                <a:cs typeface="Calibri"/>
                <a:sym typeface="Calibri"/>
              </a:defRPr>
            </a:lvl3pPr>
            <a:lvl4pPr indent="-355600" lvl="3" marL="1828800" marR="0" rtl="0" algn="l">
              <a:lnSpc>
                <a:spcPct val="100000"/>
              </a:lnSpc>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4pPr>
            <a:lvl5pPr indent="-355600" lvl="4" marL="2286000" marR="0" rtl="0" algn="l">
              <a:lnSpc>
                <a:spcPct val="100000"/>
              </a:lnSpc>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5pPr>
            <a:lvl6pPr indent="-355600" lvl="5" marL="2743200" marR="0" rtl="0" algn="l">
              <a:lnSpc>
                <a:spcPct val="100000"/>
              </a:lnSpc>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9pPr>
          </a:lstStyle>
          <a:p/>
        </p:txBody>
      </p:sp>
      <p:sp>
        <p:nvSpPr>
          <p:cNvPr id="12" name="Google Shape;12;p1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l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9pPr>
          </a:lstStyle>
          <a:p/>
        </p:txBody>
      </p:sp>
      <p:sp>
        <p:nvSpPr>
          <p:cNvPr id="13" name="Google Shape;13;p1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chemeClr val="l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9pPr>
          </a:lstStyle>
          <a:p/>
        </p:txBody>
      </p:sp>
      <p:sp>
        <p:nvSpPr>
          <p:cNvPr id="14" name="Google Shape;14;p1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5779C7"/>
            </a:gs>
            <a:gs pos="100000">
              <a:srgbClr val="002763"/>
            </a:gs>
          </a:gsLst>
          <a:path path="circle">
            <a:fillToRect b="50%" l="50%" r="50%" t="50%"/>
          </a:path>
          <a:tileRect/>
        </a:gradFill>
      </p:bgPr>
    </p:bg>
    <p:spTree>
      <p:nvGrpSpPr>
        <p:cNvPr id="88" name="Shape 88"/>
        <p:cNvGrpSpPr/>
        <p:nvPr/>
      </p:nvGrpSpPr>
      <p:grpSpPr>
        <a:xfrm>
          <a:off x="0" y="0"/>
          <a:ext cx="0" cy="0"/>
          <a:chOff x="0" y="0"/>
          <a:chExt cx="0" cy="0"/>
        </a:xfrm>
      </p:grpSpPr>
      <p:sp>
        <p:nvSpPr>
          <p:cNvPr id="89" name="Google Shape;89;g384fec2ab0f_0_10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lnSpc>
                <a:spcPct val="100000"/>
              </a:lnSpc>
              <a:spcBef>
                <a:spcPts val="0"/>
              </a:spcBef>
              <a:spcAft>
                <a:spcPts val="0"/>
              </a:spcAft>
              <a:buClr>
                <a:schemeClr val="lt1"/>
              </a:buClr>
              <a:buSzPts val="4400"/>
              <a:buFont typeface="Calibri"/>
              <a:buNone/>
              <a:defRPr b="0" i="0" sz="4400" u="none" cap="none" strike="noStrike">
                <a:solidFill>
                  <a:schemeClr val="l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90" name="Google Shape;90;g384fec2ab0f_0_108"/>
          <p:cNvSpPr txBox="1"/>
          <p:nvPr>
            <p:ph idx="1" type="body"/>
          </p:nvPr>
        </p:nvSpPr>
        <p:spPr>
          <a:xfrm>
            <a:off x="457200" y="1600200"/>
            <a:ext cx="8229600" cy="4526100"/>
          </a:xfrm>
          <a:prstGeom prst="rect">
            <a:avLst/>
          </a:prstGeom>
          <a:noFill/>
          <a:ln>
            <a:noFill/>
          </a:ln>
        </p:spPr>
        <p:txBody>
          <a:bodyPr anchorCtr="0" anchor="t" bIns="45700" lIns="91425" spcFirstLastPara="1" rIns="91425" wrap="square" tIns="45700">
            <a:normAutofit/>
          </a:bodyPr>
          <a:lstStyle>
            <a:lvl1pPr indent="-431800" lvl="0" marL="457200" marR="0" rtl="0" algn="l">
              <a:lnSpc>
                <a:spcPct val="100000"/>
              </a:lnSpc>
              <a:spcBef>
                <a:spcPts val="640"/>
              </a:spcBef>
              <a:spcAft>
                <a:spcPts val="0"/>
              </a:spcAft>
              <a:buClr>
                <a:schemeClr val="lt1"/>
              </a:buClr>
              <a:buSzPts val="3200"/>
              <a:buFont typeface="Arial"/>
              <a:buChar char="•"/>
              <a:defRPr b="0" i="0" sz="3200" u="none" cap="none" strike="noStrike">
                <a:solidFill>
                  <a:schemeClr val="lt1"/>
                </a:solidFill>
                <a:latin typeface="Calibri"/>
                <a:ea typeface="Calibri"/>
                <a:cs typeface="Calibri"/>
                <a:sym typeface="Calibri"/>
              </a:defRPr>
            </a:lvl1pPr>
            <a:lvl2pPr indent="-406400" lvl="1" marL="914400" marR="0" rtl="0" algn="l">
              <a:lnSpc>
                <a:spcPct val="100000"/>
              </a:lnSpc>
              <a:spcBef>
                <a:spcPts val="560"/>
              </a:spcBef>
              <a:spcAft>
                <a:spcPts val="0"/>
              </a:spcAft>
              <a:buClr>
                <a:schemeClr val="lt1"/>
              </a:buClr>
              <a:buSzPts val="2800"/>
              <a:buFont typeface="Arial"/>
              <a:buChar char="–"/>
              <a:defRPr b="0" i="0" sz="2800" u="none" cap="none" strike="noStrike">
                <a:solidFill>
                  <a:schemeClr val="lt1"/>
                </a:solidFill>
                <a:latin typeface="Calibri"/>
                <a:ea typeface="Calibri"/>
                <a:cs typeface="Calibri"/>
                <a:sym typeface="Calibri"/>
              </a:defRPr>
            </a:lvl2pPr>
            <a:lvl3pPr indent="-381000" lvl="2" marL="1371600" marR="0" rtl="0" algn="l">
              <a:lnSpc>
                <a:spcPct val="100000"/>
              </a:lnSpc>
              <a:spcBef>
                <a:spcPts val="480"/>
              </a:spcBef>
              <a:spcAft>
                <a:spcPts val="0"/>
              </a:spcAft>
              <a:buClr>
                <a:schemeClr val="lt1"/>
              </a:buClr>
              <a:buSzPts val="2400"/>
              <a:buFont typeface="Arial"/>
              <a:buChar char="•"/>
              <a:defRPr b="0" i="0" sz="2400" u="none" cap="none" strike="noStrike">
                <a:solidFill>
                  <a:schemeClr val="lt1"/>
                </a:solidFill>
                <a:latin typeface="Calibri"/>
                <a:ea typeface="Calibri"/>
                <a:cs typeface="Calibri"/>
                <a:sym typeface="Calibri"/>
              </a:defRPr>
            </a:lvl3pPr>
            <a:lvl4pPr indent="-355600" lvl="3" marL="1828800" marR="0" rtl="0" algn="l">
              <a:lnSpc>
                <a:spcPct val="100000"/>
              </a:lnSpc>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4pPr>
            <a:lvl5pPr indent="-355600" lvl="4" marL="2286000" marR="0" rtl="0" algn="l">
              <a:lnSpc>
                <a:spcPct val="100000"/>
              </a:lnSpc>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5pPr>
            <a:lvl6pPr indent="-355600" lvl="5" marL="2743200" marR="0" rtl="0" algn="l">
              <a:lnSpc>
                <a:spcPct val="100000"/>
              </a:lnSpc>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9pPr>
          </a:lstStyle>
          <a:p/>
        </p:txBody>
      </p:sp>
      <p:sp>
        <p:nvSpPr>
          <p:cNvPr id="91" name="Google Shape;91;g384fec2ab0f_0_108"/>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l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9pPr>
          </a:lstStyle>
          <a:p/>
        </p:txBody>
      </p:sp>
      <p:sp>
        <p:nvSpPr>
          <p:cNvPr id="92" name="Google Shape;92;g384fec2ab0f_0_108"/>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chemeClr val="l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9pPr>
          </a:lstStyle>
          <a:p/>
        </p:txBody>
      </p:sp>
      <p:sp>
        <p:nvSpPr>
          <p:cNvPr id="93" name="Google Shape;93;g384fec2ab0f_0_108"/>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 Id="rId4" Type="http://schemas.openxmlformats.org/officeDocument/2006/relationships/image" Target="../media/image4.png"/><Relationship Id="rId5"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20.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2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2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39.png"/><Relationship Id="rId4" Type="http://schemas.openxmlformats.org/officeDocument/2006/relationships/image" Target="../media/image28.png"/><Relationship Id="rId5" Type="http://schemas.openxmlformats.org/officeDocument/2006/relationships/image" Target="../media/image38.png"/><Relationship Id="rId6" Type="http://schemas.openxmlformats.org/officeDocument/2006/relationships/image" Target="../media/image3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32.jpg"/><Relationship Id="rId4" Type="http://schemas.openxmlformats.org/officeDocument/2006/relationships/image" Target="../media/image34.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33.png"/><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4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4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3.png"/><Relationship Id="rId4" Type="http://schemas.openxmlformats.org/officeDocument/2006/relationships/image" Target="../media/image7.png"/><Relationship Id="rId5" Type="http://schemas.openxmlformats.org/officeDocument/2006/relationships/image" Target="../media/image2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3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4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37.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4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2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1.jpg"/><Relationship Id="rId4" Type="http://schemas.openxmlformats.org/officeDocument/2006/relationships/image" Target="../media/image18.jpg"/><Relationship Id="rId9" Type="http://schemas.openxmlformats.org/officeDocument/2006/relationships/image" Target="../media/image6.jpg"/><Relationship Id="rId5" Type="http://schemas.openxmlformats.org/officeDocument/2006/relationships/image" Target="../media/image21.jpg"/><Relationship Id="rId6" Type="http://schemas.openxmlformats.org/officeDocument/2006/relationships/image" Target="../media/image9.jpg"/><Relationship Id="rId7" Type="http://schemas.openxmlformats.org/officeDocument/2006/relationships/image" Target="../media/image10.jpg"/><Relationship Id="rId8" Type="http://schemas.openxmlformats.org/officeDocument/2006/relationships/image" Target="../media/image14.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3.png"/><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7.png"/><Relationship Id="rId4" Type="http://schemas.openxmlformats.org/officeDocument/2006/relationships/image" Target="../media/image8.png"/><Relationship Id="rId5" Type="http://schemas.openxmlformats.org/officeDocument/2006/relationships/image" Target="../media/image2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8.xml"/><Relationship Id="rId3" Type="http://schemas.openxmlformats.org/officeDocument/2006/relationships/image" Target="../media/image29.png"/><Relationship Id="rId4" Type="http://schemas.openxmlformats.org/officeDocument/2006/relationships/image" Target="../media/image15.png"/><Relationship Id="rId5" Type="http://schemas.openxmlformats.org/officeDocument/2006/relationships/image" Target="../media/image3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9.xml"/><Relationship Id="rId3" Type="http://schemas.openxmlformats.org/officeDocument/2006/relationships/image" Target="../media/image42.png"/><Relationship Id="rId4" Type="http://schemas.openxmlformats.org/officeDocument/2006/relationships/image" Target="../media/image3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 name="Shape 170"/>
        <p:cNvGrpSpPr/>
        <p:nvPr/>
      </p:nvGrpSpPr>
      <p:grpSpPr>
        <a:xfrm>
          <a:off x="0" y="0"/>
          <a:ext cx="0" cy="0"/>
          <a:chOff x="0" y="0"/>
          <a:chExt cx="0" cy="0"/>
        </a:xfrm>
      </p:grpSpPr>
      <p:sp>
        <p:nvSpPr>
          <p:cNvPr id="171" name="Google Shape;171;g2fbf7fda345_1_0"/>
          <p:cNvSpPr txBox="1"/>
          <p:nvPr>
            <p:ph type="ctrTitle"/>
          </p:nvPr>
        </p:nvSpPr>
        <p:spPr>
          <a:xfrm>
            <a:off x="2945645" y="4209986"/>
            <a:ext cx="2496000" cy="559800"/>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100000"/>
              </a:lnSpc>
              <a:spcBef>
                <a:spcPts val="0"/>
              </a:spcBef>
              <a:spcAft>
                <a:spcPts val="0"/>
              </a:spcAft>
              <a:buSzPct val="66666"/>
              <a:buNone/>
            </a:pPr>
            <a:r>
              <a:rPr lang="en-GB" sz="2700"/>
              <a:t>Good morning, everyone. </a:t>
            </a:r>
            <a:endParaRPr sz="2700"/>
          </a:p>
        </p:txBody>
      </p:sp>
      <p:pic>
        <p:nvPicPr>
          <p:cNvPr id="172" name="Google Shape;172;g2fbf7fda345_1_0"/>
          <p:cNvPicPr preferRelativeResize="0"/>
          <p:nvPr/>
        </p:nvPicPr>
        <p:blipFill rotWithShape="1">
          <a:blip r:embed="rId3">
            <a:alphaModFix/>
          </a:blip>
          <a:srcRect b="0" l="0" r="0" t="0"/>
          <a:stretch/>
        </p:blipFill>
        <p:spPr>
          <a:xfrm>
            <a:off x="2782012" y="4920088"/>
            <a:ext cx="2164513" cy="1447175"/>
          </a:xfrm>
          <a:prstGeom prst="rect">
            <a:avLst/>
          </a:prstGeom>
          <a:noFill/>
          <a:ln>
            <a:noFill/>
          </a:ln>
        </p:spPr>
      </p:pic>
      <p:sp>
        <p:nvSpPr>
          <p:cNvPr id="173" name="Google Shape;173;g2fbf7fda345_1_0"/>
          <p:cNvSpPr/>
          <p:nvPr/>
        </p:nvSpPr>
        <p:spPr>
          <a:xfrm>
            <a:off x="691125" y="393400"/>
            <a:ext cx="7729800" cy="1180200"/>
          </a:xfrm>
          <a:prstGeom prst="roundRect">
            <a:avLst>
              <a:gd fmla="val 16667" name="adj"/>
            </a:avLst>
          </a:prstGeom>
          <a:solidFill>
            <a:srgbClr val="FF99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3600"/>
              <a:buFont typeface="Arial"/>
              <a:buNone/>
            </a:pPr>
            <a:r>
              <a:rPr b="0" i="0" lang="en-GB" sz="3600" u="none" cap="none" strike="noStrike">
                <a:solidFill>
                  <a:srgbClr val="000000"/>
                </a:solidFill>
                <a:latin typeface="Calibri"/>
                <a:ea typeface="Calibri"/>
                <a:cs typeface="Calibri"/>
                <a:sym typeface="Calibri"/>
              </a:rPr>
              <a:t>Celebration of the Word Assembly - </a:t>
            </a:r>
            <a:r>
              <a:rPr lang="en-GB" sz="3600">
                <a:latin typeface="Calibri"/>
                <a:ea typeface="Calibri"/>
                <a:cs typeface="Calibri"/>
                <a:sym typeface="Calibri"/>
              </a:rPr>
              <a:t>01</a:t>
            </a:r>
            <a:r>
              <a:rPr b="0" i="0" lang="en-GB" sz="3600" u="none" cap="none" strike="noStrike">
                <a:solidFill>
                  <a:srgbClr val="000000"/>
                </a:solidFill>
                <a:latin typeface="Calibri"/>
                <a:ea typeface="Calibri"/>
                <a:cs typeface="Calibri"/>
                <a:sym typeface="Calibri"/>
              </a:rPr>
              <a:t>/12/2025</a:t>
            </a:r>
            <a:endParaRPr b="0" i="0" sz="3600" u="none" cap="none" strike="noStrike">
              <a:solidFill>
                <a:srgbClr val="000000"/>
              </a:solidFill>
              <a:latin typeface="Calibri"/>
              <a:ea typeface="Calibri"/>
              <a:cs typeface="Calibri"/>
              <a:sym typeface="Calibri"/>
            </a:endParaRPr>
          </a:p>
        </p:txBody>
      </p:sp>
      <p:pic>
        <p:nvPicPr>
          <p:cNvPr id="174" name="Google Shape;174;g2fbf7fda345_1_0"/>
          <p:cNvPicPr preferRelativeResize="0"/>
          <p:nvPr/>
        </p:nvPicPr>
        <p:blipFill rotWithShape="1">
          <a:blip r:embed="rId4">
            <a:alphaModFix/>
          </a:blip>
          <a:srcRect b="0" l="0" r="0" t="0"/>
          <a:stretch/>
        </p:blipFill>
        <p:spPr>
          <a:xfrm>
            <a:off x="3208249" y="1840350"/>
            <a:ext cx="2233400" cy="2219299"/>
          </a:xfrm>
          <a:prstGeom prst="rect">
            <a:avLst/>
          </a:prstGeom>
          <a:noFill/>
          <a:ln>
            <a:noFill/>
          </a:ln>
        </p:spPr>
      </p:pic>
      <p:pic>
        <p:nvPicPr>
          <p:cNvPr id="175" name="Google Shape;175;g2fbf7fda345_1_0"/>
          <p:cNvPicPr preferRelativeResize="0"/>
          <p:nvPr/>
        </p:nvPicPr>
        <p:blipFill rotWithShape="1">
          <a:blip r:embed="rId5">
            <a:alphaModFix/>
          </a:blip>
          <a:srcRect b="0" l="0" r="0" t="0"/>
          <a:stretch/>
        </p:blipFill>
        <p:spPr>
          <a:xfrm>
            <a:off x="5321375" y="4769767"/>
            <a:ext cx="1392200" cy="1114850"/>
          </a:xfrm>
          <a:prstGeom prst="rect">
            <a:avLst/>
          </a:prstGeom>
          <a:noFill/>
          <a:ln>
            <a:noFill/>
          </a:ln>
        </p:spPr>
      </p:pic>
      <p:sp>
        <p:nvSpPr>
          <p:cNvPr id="176" name="Google Shape;176;g2fbf7fda345_1_0"/>
          <p:cNvSpPr txBox="1"/>
          <p:nvPr/>
        </p:nvSpPr>
        <p:spPr>
          <a:xfrm>
            <a:off x="5441650" y="5884625"/>
            <a:ext cx="1392300" cy="328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b="0" i="0" lang="en-GB" sz="3200" u="none" cap="none" strike="noStrike">
                <a:solidFill>
                  <a:schemeClr val="lt1"/>
                </a:solidFill>
                <a:latin typeface="Calibri"/>
                <a:ea typeface="Calibri"/>
                <a:cs typeface="Calibri"/>
                <a:sym typeface="Calibri"/>
              </a:rPr>
              <a:t>Hajni</a:t>
            </a:r>
            <a:endParaRPr b="0" i="0" sz="3200" u="none" cap="none" strike="noStrike">
              <a:solidFill>
                <a:schemeClr val="lt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9" name="Shape 269"/>
        <p:cNvGrpSpPr/>
        <p:nvPr/>
      </p:nvGrpSpPr>
      <p:grpSpPr>
        <a:xfrm>
          <a:off x="0" y="0"/>
          <a:ext cx="0" cy="0"/>
          <a:chOff x="0" y="0"/>
          <a:chExt cx="0" cy="0"/>
        </a:xfrm>
      </p:grpSpPr>
      <p:sp>
        <p:nvSpPr>
          <p:cNvPr id="270" name="Google Shape;270;g3236eedd9d2_0_0"/>
          <p:cNvSpPr txBox="1"/>
          <p:nvPr>
            <p:ph type="title"/>
          </p:nvPr>
        </p:nvSpPr>
        <p:spPr>
          <a:xfrm>
            <a:off x="0" y="-340350"/>
            <a:ext cx="9144000" cy="50142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990"/>
              <a:buNone/>
            </a:pPr>
            <a:r>
              <a:t/>
            </a:r>
            <a:endParaRPr b="1" sz="3900" u="sng"/>
          </a:p>
          <a:p>
            <a:pPr indent="0" lvl="0" marL="0" rtl="0" algn="ctr">
              <a:lnSpc>
                <a:spcPct val="100000"/>
              </a:lnSpc>
              <a:spcBef>
                <a:spcPts val="0"/>
              </a:spcBef>
              <a:spcAft>
                <a:spcPts val="0"/>
              </a:spcAft>
              <a:buSzPts val="990"/>
              <a:buNone/>
            </a:pPr>
            <a:r>
              <a:rPr b="1" lang="en-GB" sz="3900" u="sng"/>
              <a:t>Catholic Social Teaching</a:t>
            </a:r>
            <a:r>
              <a:rPr b="1" lang="en-GB" sz="3900"/>
              <a:t> </a:t>
            </a:r>
            <a:endParaRPr b="1" sz="3900"/>
          </a:p>
          <a:p>
            <a:pPr indent="0" lvl="0" marL="0" rtl="0" algn="ctr">
              <a:lnSpc>
                <a:spcPct val="100000"/>
              </a:lnSpc>
              <a:spcBef>
                <a:spcPts val="1200"/>
              </a:spcBef>
              <a:spcAft>
                <a:spcPts val="0"/>
              </a:spcAft>
              <a:buSzPts val="990"/>
              <a:buNone/>
            </a:pPr>
            <a:r>
              <a:rPr b="1" lang="en-GB" sz="3000"/>
              <a:t>Advent is a time when we get our hearts ready for Jesus, and Catholic Social Teaching helps us remember how to do that. During Advent, we think about caring for others, especially people who are lonely, poor, or in need. We remember that every person is special to God, so we should show kindness and respect to everyone.</a:t>
            </a:r>
            <a:endParaRPr b="1" sz="3000"/>
          </a:p>
          <a:p>
            <a:pPr indent="0" lvl="0" marL="0" rtl="0" algn="ctr">
              <a:lnSpc>
                <a:spcPct val="100000"/>
              </a:lnSpc>
              <a:spcBef>
                <a:spcPts val="0"/>
              </a:spcBef>
              <a:spcAft>
                <a:spcPts val="0"/>
              </a:spcAft>
              <a:buSzPts val="990"/>
              <a:buNone/>
            </a:pPr>
            <a:r>
              <a:t/>
            </a:r>
            <a:endParaRPr b="1" sz="2500"/>
          </a:p>
        </p:txBody>
      </p:sp>
      <p:pic>
        <p:nvPicPr>
          <p:cNvPr id="271" name="Google Shape;271;g3236eedd9d2_0_0"/>
          <p:cNvPicPr preferRelativeResize="0"/>
          <p:nvPr/>
        </p:nvPicPr>
        <p:blipFill rotWithShape="1">
          <a:blip r:embed="rId3">
            <a:alphaModFix/>
          </a:blip>
          <a:srcRect b="0" l="0" r="0" t="86540"/>
          <a:stretch/>
        </p:blipFill>
        <p:spPr>
          <a:xfrm>
            <a:off x="1694550" y="5821325"/>
            <a:ext cx="6374225" cy="411250"/>
          </a:xfrm>
          <a:prstGeom prst="rect">
            <a:avLst/>
          </a:prstGeom>
          <a:noFill/>
          <a:ln>
            <a:noFill/>
          </a:ln>
        </p:spPr>
      </p:pic>
      <p:pic>
        <p:nvPicPr>
          <p:cNvPr id="272" name="Google Shape;272;g3236eedd9d2_0_0"/>
          <p:cNvPicPr preferRelativeResize="0"/>
          <p:nvPr/>
        </p:nvPicPr>
        <p:blipFill rotWithShape="1">
          <a:blip r:embed="rId3">
            <a:alphaModFix/>
          </a:blip>
          <a:srcRect b="30844" l="0" r="0" t="15745"/>
          <a:stretch/>
        </p:blipFill>
        <p:spPr>
          <a:xfrm>
            <a:off x="1694550" y="4189450"/>
            <a:ext cx="6374225" cy="163187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 name="Shape 277"/>
        <p:cNvGrpSpPr/>
        <p:nvPr/>
      </p:nvGrpSpPr>
      <p:grpSpPr>
        <a:xfrm>
          <a:off x="0" y="0"/>
          <a:ext cx="0" cy="0"/>
          <a:chOff x="0" y="0"/>
          <a:chExt cx="0" cy="0"/>
        </a:xfrm>
      </p:grpSpPr>
      <p:pic>
        <p:nvPicPr>
          <p:cNvPr id="278" name="Google Shape;278;g3236eedd9d2_0_92"/>
          <p:cNvPicPr preferRelativeResize="0"/>
          <p:nvPr/>
        </p:nvPicPr>
        <p:blipFill rotWithShape="1">
          <a:blip r:embed="rId3">
            <a:alphaModFix/>
          </a:blip>
          <a:srcRect b="62106" l="0" r="516" t="0"/>
          <a:stretch/>
        </p:blipFill>
        <p:spPr>
          <a:xfrm>
            <a:off x="1295640" y="268807"/>
            <a:ext cx="6552727" cy="1872207"/>
          </a:xfrm>
          <a:prstGeom prst="rect">
            <a:avLst/>
          </a:prstGeom>
          <a:noFill/>
          <a:ln>
            <a:noFill/>
          </a:ln>
        </p:spPr>
      </p:pic>
      <p:sp>
        <p:nvSpPr>
          <p:cNvPr id="279" name="Google Shape;279;g3236eedd9d2_0_92"/>
          <p:cNvSpPr txBox="1"/>
          <p:nvPr/>
        </p:nvSpPr>
        <p:spPr>
          <a:xfrm>
            <a:off x="194550" y="2227550"/>
            <a:ext cx="8754900" cy="44637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1" i="1" lang="en-GB" sz="2600" u="none" cap="none" strike="noStrike">
                <a:solidFill>
                  <a:schemeClr val="lt1"/>
                </a:solidFill>
                <a:latin typeface="Calibri"/>
                <a:ea typeface="Calibri"/>
                <a:cs typeface="Calibri"/>
                <a:sym typeface="Calibri"/>
              </a:rPr>
              <a:t>Close your eyes and accept Jesus in your hearts</a:t>
            </a:r>
            <a:endParaRPr b="1" i="1" sz="2600" u="none" cap="none" strike="noStrike">
              <a:solidFill>
                <a:schemeClr val="lt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2400"/>
              <a:buFont typeface="Arial"/>
              <a:buNone/>
            </a:pPr>
            <a:r>
              <a:t/>
            </a:r>
            <a:endParaRPr b="1" i="1" sz="2600" u="none" cap="none" strike="noStrike">
              <a:solidFill>
                <a:schemeClr val="lt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2400"/>
              <a:buFont typeface="Arial"/>
              <a:buNone/>
            </a:pPr>
            <a:r>
              <a:rPr lang="en-GB" sz="2900">
                <a:solidFill>
                  <a:schemeClr val="lt1"/>
                </a:solidFill>
                <a:latin typeface="Calibri"/>
                <a:ea typeface="Calibri"/>
                <a:cs typeface="Calibri"/>
                <a:sym typeface="Calibri"/>
              </a:rPr>
              <a:t>Imagine a small candle in the darkness. At first, the room is dark… but when the candle is lit, the light begins to grow. It feels warm, peaceful, and full of hope.</a:t>
            </a:r>
            <a:endParaRPr sz="2900">
              <a:solidFill>
                <a:schemeClr val="lt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2400"/>
              <a:buFont typeface="Arial"/>
              <a:buNone/>
            </a:pPr>
            <a:r>
              <a:t/>
            </a:r>
            <a:endParaRPr sz="2900">
              <a:solidFill>
                <a:schemeClr val="lt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2400"/>
              <a:buFont typeface="Arial"/>
              <a:buNone/>
            </a:pPr>
            <a:r>
              <a:rPr lang="en-GB" sz="2900">
                <a:solidFill>
                  <a:schemeClr val="lt1"/>
                </a:solidFill>
                <a:latin typeface="Calibri"/>
                <a:ea typeface="Calibri"/>
                <a:cs typeface="Calibri"/>
                <a:sym typeface="Calibri"/>
              </a:rPr>
              <a:t>Advent is like that little light. Each week, as we light a new candle, we remember that Jesus is coming — the Light of the World. We think about how we can make our hearts ready for Him.</a:t>
            </a:r>
            <a:endParaRPr sz="2900">
              <a:solidFill>
                <a:schemeClr val="lt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3" name="Shape 283"/>
        <p:cNvGrpSpPr/>
        <p:nvPr/>
      </p:nvGrpSpPr>
      <p:grpSpPr>
        <a:xfrm>
          <a:off x="0" y="0"/>
          <a:ext cx="0" cy="0"/>
          <a:chOff x="0" y="0"/>
          <a:chExt cx="0" cy="0"/>
        </a:xfrm>
      </p:grpSpPr>
      <p:sp>
        <p:nvSpPr>
          <p:cNvPr id="284" name="Google Shape;284;p9"/>
          <p:cNvSpPr txBox="1"/>
          <p:nvPr>
            <p:ph type="title"/>
          </p:nvPr>
        </p:nvSpPr>
        <p:spPr>
          <a:xfrm>
            <a:off x="259700" y="82300"/>
            <a:ext cx="8229600" cy="948600"/>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chemeClr val="lt1"/>
              </a:buClr>
              <a:buSzPts val="4400"/>
              <a:buFont typeface="Calibri"/>
              <a:buNone/>
            </a:pPr>
            <a:r>
              <a:rPr lang="en-GB"/>
              <a:t>We Respond</a:t>
            </a:r>
            <a:endParaRPr/>
          </a:p>
        </p:txBody>
      </p:sp>
      <p:sp>
        <p:nvSpPr>
          <p:cNvPr id="285" name="Google Shape;285;p9"/>
          <p:cNvSpPr txBox="1"/>
          <p:nvPr/>
        </p:nvSpPr>
        <p:spPr>
          <a:xfrm>
            <a:off x="362825" y="2164650"/>
            <a:ext cx="6708900" cy="3289800"/>
          </a:xfrm>
          <a:prstGeom prst="rect">
            <a:avLst/>
          </a:prstGeom>
          <a:solidFill>
            <a:srgbClr val="F9CB9C"/>
          </a:solidFill>
          <a:ln>
            <a:noFill/>
          </a:ln>
          <a:effectLst>
            <a:outerShdw blurRad="57150" rotWithShape="0" algn="bl" dir="5400000" dist="19050">
              <a:srgbClr val="000000">
                <a:alpha val="40000"/>
              </a:srgbClr>
            </a:outerShdw>
          </a:effectLst>
        </p:spPr>
        <p:txBody>
          <a:bodyPr anchorCtr="0" anchor="t" bIns="91425" lIns="91425" spcFirstLastPara="1" rIns="91425" wrap="square" tIns="91425">
            <a:noAutofit/>
          </a:bodyPr>
          <a:lstStyle/>
          <a:p>
            <a:pPr indent="0" lvl="0" marL="0" marR="0" rtl="0" algn="l">
              <a:lnSpc>
                <a:spcPct val="100000"/>
              </a:lnSpc>
              <a:spcBef>
                <a:spcPts val="1200"/>
              </a:spcBef>
              <a:spcAft>
                <a:spcPts val="0"/>
              </a:spcAft>
              <a:buClr>
                <a:schemeClr val="dk1"/>
              </a:buClr>
              <a:buSzPts val="1100"/>
              <a:buFont typeface="Arial"/>
              <a:buNone/>
            </a:pPr>
            <a:r>
              <a:rPr b="1" i="0" lang="en-GB" sz="2600" u="none" cap="none" strike="noStrike">
                <a:solidFill>
                  <a:schemeClr val="dk1"/>
                </a:solidFill>
                <a:latin typeface="Calibri"/>
                <a:ea typeface="Calibri"/>
                <a:cs typeface="Calibri"/>
                <a:sym typeface="Calibri"/>
              </a:rPr>
              <a:t>Dear Lord </a:t>
            </a:r>
            <a:r>
              <a:rPr b="1" lang="en-GB" sz="2600">
                <a:solidFill>
                  <a:schemeClr val="dk1"/>
                </a:solidFill>
                <a:latin typeface="Calibri"/>
                <a:ea typeface="Calibri"/>
                <a:cs typeface="Calibri"/>
                <a:sym typeface="Calibri"/>
              </a:rPr>
              <a:t>Jesus, </a:t>
            </a:r>
            <a:br>
              <a:rPr b="1" lang="en-GB" sz="2600">
                <a:solidFill>
                  <a:schemeClr val="dk1"/>
                </a:solidFill>
                <a:latin typeface="Calibri"/>
                <a:ea typeface="Calibri"/>
                <a:cs typeface="Calibri"/>
                <a:sym typeface="Calibri"/>
              </a:rPr>
            </a:br>
            <a:r>
              <a:rPr b="1" lang="en-GB" sz="2600">
                <a:solidFill>
                  <a:schemeClr val="dk1"/>
                </a:solidFill>
                <a:latin typeface="Calibri"/>
                <a:ea typeface="Calibri"/>
                <a:cs typeface="Calibri"/>
                <a:sym typeface="Calibri"/>
              </a:rPr>
              <a:t>help me to share Your light.</a:t>
            </a:r>
            <a:endParaRPr b="1" sz="2600">
              <a:solidFill>
                <a:schemeClr val="dk1"/>
              </a:solidFill>
              <a:latin typeface="Calibri"/>
              <a:ea typeface="Calibri"/>
              <a:cs typeface="Calibri"/>
              <a:sym typeface="Calibri"/>
            </a:endParaRPr>
          </a:p>
          <a:p>
            <a:pPr indent="0" lvl="0" marL="0" marR="0" rtl="0" algn="l">
              <a:lnSpc>
                <a:spcPct val="100000"/>
              </a:lnSpc>
              <a:spcBef>
                <a:spcPts val="1200"/>
              </a:spcBef>
              <a:spcAft>
                <a:spcPts val="0"/>
              </a:spcAft>
              <a:buClr>
                <a:schemeClr val="dk1"/>
              </a:buClr>
              <a:buSzPts val="1100"/>
              <a:buFont typeface="Arial"/>
              <a:buNone/>
            </a:pPr>
            <a:r>
              <a:rPr b="1" lang="en-GB" sz="2600">
                <a:solidFill>
                  <a:schemeClr val="dk1"/>
                </a:solidFill>
                <a:latin typeface="Calibri"/>
                <a:ea typeface="Calibri"/>
                <a:cs typeface="Calibri"/>
                <a:sym typeface="Calibri"/>
              </a:rPr>
              <a:t>Help me to be kind, to bring hope to others,</a:t>
            </a:r>
            <a:endParaRPr b="1" sz="2600">
              <a:solidFill>
                <a:schemeClr val="dk1"/>
              </a:solidFill>
              <a:latin typeface="Calibri"/>
              <a:ea typeface="Calibri"/>
              <a:cs typeface="Calibri"/>
              <a:sym typeface="Calibri"/>
            </a:endParaRPr>
          </a:p>
          <a:p>
            <a:pPr indent="0" lvl="0" marL="0" marR="0" rtl="0" algn="l">
              <a:lnSpc>
                <a:spcPct val="100000"/>
              </a:lnSpc>
              <a:spcBef>
                <a:spcPts val="1200"/>
              </a:spcBef>
              <a:spcAft>
                <a:spcPts val="0"/>
              </a:spcAft>
              <a:buClr>
                <a:schemeClr val="dk1"/>
              </a:buClr>
              <a:buSzPts val="1100"/>
              <a:buFont typeface="Arial"/>
              <a:buNone/>
            </a:pPr>
            <a:r>
              <a:rPr b="1" lang="en-GB" sz="2600">
                <a:solidFill>
                  <a:schemeClr val="dk1"/>
                </a:solidFill>
                <a:latin typeface="Calibri"/>
                <a:ea typeface="Calibri"/>
                <a:cs typeface="Calibri"/>
                <a:sym typeface="Calibri"/>
              </a:rPr>
              <a:t>and to get my heart ready for You this Advent.</a:t>
            </a:r>
            <a:endParaRPr b="1" sz="2600">
              <a:solidFill>
                <a:schemeClr val="dk1"/>
              </a:solidFill>
              <a:latin typeface="Calibri"/>
              <a:ea typeface="Calibri"/>
              <a:cs typeface="Calibri"/>
              <a:sym typeface="Calibri"/>
            </a:endParaRPr>
          </a:p>
          <a:p>
            <a:pPr indent="0" lvl="0" marL="0" marR="0" rtl="0" algn="l">
              <a:lnSpc>
                <a:spcPct val="100000"/>
              </a:lnSpc>
              <a:spcBef>
                <a:spcPts val="1200"/>
              </a:spcBef>
              <a:spcAft>
                <a:spcPts val="0"/>
              </a:spcAft>
              <a:buClr>
                <a:schemeClr val="dk1"/>
              </a:buClr>
              <a:buSzPts val="1100"/>
              <a:buFont typeface="Arial"/>
              <a:buNone/>
            </a:pPr>
            <a:r>
              <a:rPr b="1" lang="en-GB" sz="2600">
                <a:solidFill>
                  <a:schemeClr val="dk1"/>
                </a:solidFill>
                <a:latin typeface="Calibri"/>
                <a:ea typeface="Calibri"/>
                <a:cs typeface="Calibri"/>
                <a:sym typeface="Calibri"/>
              </a:rPr>
              <a:t>Amen.</a:t>
            </a:r>
            <a:endParaRPr b="1" sz="2600">
              <a:solidFill>
                <a:schemeClr val="dk1"/>
              </a:solidFill>
              <a:latin typeface="Calibri"/>
              <a:ea typeface="Calibri"/>
              <a:cs typeface="Calibri"/>
              <a:sym typeface="Calibri"/>
            </a:endParaRPr>
          </a:p>
          <a:p>
            <a:pPr indent="0" lvl="0" marL="0" marR="0" rtl="0" algn="l">
              <a:lnSpc>
                <a:spcPct val="115000"/>
              </a:lnSpc>
              <a:spcBef>
                <a:spcPts val="0"/>
              </a:spcBef>
              <a:spcAft>
                <a:spcPts val="0"/>
              </a:spcAft>
              <a:buClr>
                <a:schemeClr val="dk1"/>
              </a:buClr>
              <a:buSzPts val="1100"/>
              <a:buFont typeface="Arial"/>
              <a:buNone/>
            </a:pPr>
            <a:r>
              <a:t/>
            </a:r>
            <a:endParaRPr b="1" i="0" sz="26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t/>
            </a:r>
            <a:endParaRPr b="1" i="0" sz="2400" u="none" cap="none" strike="noStrike">
              <a:solidFill>
                <a:schemeClr val="dk1"/>
              </a:solidFill>
              <a:latin typeface="Calibri"/>
              <a:ea typeface="Calibri"/>
              <a:cs typeface="Calibri"/>
              <a:sym typeface="Calibri"/>
            </a:endParaRPr>
          </a:p>
        </p:txBody>
      </p:sp>
      <p:pic>
        <p:nvPicPr>
          <p:cNvPr id="286" name="Google Shape;286;p9"/>
          <p:cNvPicPr preferRelativeResize="0"/>
          <p:nvPr/>
        </p:nvPicPr>
        <p:blipFill rotWithShape="1">
          <a:blip r:embed="rId3">
            <a:alphaModFix/>
          </a:blip>
          <a:srcRect b="0" l="13376" r="15168" t="0"/>
          <a:stretch/>
        </p:blipFill>
        <p:spPr>
          <a:xfrm>
            <a:off x="6925825" y="3960225"/>
            <a:ext cx="1943926" cy="2720588"/>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1" name="Shape 291"/>
        <p:cNvGrpSpPr/>
        <p:nvPr/>
      </p:nvGrpSpPr>
      <p:grpSpPr>
        <a:xfrm>
          <a:off x="0" y="0"/>
          <a:ext cx="0" cy="0"/>
          <a:chOff x="0" y="0"/>
          <a:chExt cx="0" cy="0"/>
        </a:xfrm>
      </p:grpSpPr>
      <p:sp>
        <p:nvSpPr>
          <p:cNvPr id="292" name="Google Shape;292;g3236eedd9d2_0_99"/>
          <p:cNvSpPr txBox="1"/>
          <p:nvPr/>
        </p:nvSpPr>
        <p:spPr>
          <a:xfrm>
            <a:off x="259225" y="1545000"/>
            <a:ext cx="8113800" cy="14055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3200"/>
              <a:buFont typeface="Arial"/>
              <a:buNone/>
            </a:pPr>
            <a:r>
              <a:rPr b="1" lang="en-GB" sz="3600">
                <a:solidFill>
                  <a:schemeClr val="lt1"/>
                </a:solidFill>
                <a:latin typeface="Calibri"/>
                <a:ea typeface="Calibri"/>
                <a:cs typeface="Calibri"/>
                <a:sym typeface="Calibri"/>
              </a:rPr>
              <a:t>We light the first Advent candle and pray together as a class.</a:t>
            </a:r>
            <a:endParaRPr b="1" i="0" sz="3600" u="none" cap="none" strike="noStrike">
              <a:solidFill>
                <a:schemeClr val="lt1"/>
              </a:solidFill>
              <a:latin typeface="Calibri"/>
              <a:ea typeface="Calibri"/>
              <a:cs typeface="Calibri"/>
              <a:sym typeface="Calibri"/>
            </a:endParaRPr>
          </a:p>
        </p:txBody>
      </p:sp>
      <p:pic>
        <p:nvPicPr>
          <p:cNvPr id="293" name="Google Shape;293;g3236eedd9d2_0_99"/>
          <p:cNvPicPr preferRelativeResize="0"/>
          <p:nvPr/>
        </p:nvPicPr>
        <p:blipFill rotWithShape="1">
          <a:blip r:embed="rId3">
            <a:alphaModFix/>
          </a:blip>
          <a:srcRect b="8307" l="0" r="0" t="0"/>
          <a:stretch/>
        </p:blipFill>
        <p:spPr>
          <a:xfrm>
            <a:off x="3013225" y="3302175"/>
            <a:ext cx="2867025" cy="2628800"/>
          </a:xfrm>
          <a:prstGeom prst="rect">
            <a:avLst/>
          </a:prstGeom>
          <a:noFill/>
          <a:ln>
            <a:noFill/>
          </a:ln>
        </p:spPr>
      </p:pic>
      <p:sp>
        <p:nvSpPr>
          <p:cNvPr id="294" name="Google Shape;294;g3236eedd9d2_0_99"/>
          <p:cNvSpPr txBox="1"/>
          <p:nvPr/>
        </p:nvSpPr>
        <p:spPr>
          <a:xfrm>
            <a:off x="2292650" y="289075"/>
            <a:ext cx="4635000" cy="1036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GB" sz="5100">
                <a:solidFill>
                  <a:schemeClr val="lt1"/>
                </a:solidFill>
                <a:latin typeface="Calibri"/>
                <a:ea typeface="Calibri"/>
                <a:cs typeface="Calibri"/>
                <a:sym typeface="Calibri"/>
              </a:rPr>
              <a:t>MISSION</a:t>
            </a:r>
            <a:endParaRPr b="1" sz="5100">
              <a:solidFill>
                <a:schemeClr val="lt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9" name="Shape 299"/>
        <p:cNvGrpSpPr/>
        <p:nvPr/>
      </p:nvGrpSpPr>
      <p:grpSpPr>
        <a:xfrm>
          <a:off x="0" y="0"/>
          <a:ext cx="0" cy="0"/>
          <a:chOff x="0" y="0"/>
          <a:chExt cx="0" cy="0"/>
        </a:xfrm>
      </p:grpSpPr>
      <p:sp>
        <p:nvSpPr>
          <p:cNvPr id="300" name="Google Shape;300;g3236eedd9d2_0_186"/>
          <p:cNvSpPr txBox="1"/>
          <p:nvPr>
            <p:ph type="title"/>
          </p:nvPr>
        </p:nvSpPr>
        <p:spPr>
          <a:xfrm>
            <a:off x="1014925" y="380700"/>
            <a:ext cx="6864000" cy="1143000"/>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SzPts val="1800"/>
              <a:buNone/>
            </a:pPr>
            <a:r>
              <a:rPr lang="en-GB"/>
              <a:t>Act of Dedication </a:t>
            </a:r>
            <a:endParaRPr/>
          </a:p>
        </p:txBody>
      </p:sp>
      <p:sp>
        <p:nvSpPr>
          <p:cNvPr id="301" name="Google Shape;301;g3236eedd9d2_0_186"/>
          <p:cNvSpPr txBox="1"/>
          <p:nvPr/>
        </p:nvSpPr>
        <p:spPr>
          <a:xfrm>
            <a:off x="377700" y="1523700"/>
            <a:ext cx="8388600" cy="4388100"/>
          </a:xfrm>
          <a:prstGeom prst="rect">
            <a:avLst/>
          </a:prstGeom>
          <a:solidFill>
            <a:srgbClr val="F9CB9C"/>
          </a:solidFill>
          <a:ln>
            <a:noFill/>
          </a:ln>
          <a:effectLst>
            <a:outerShdw blurRad="57150" rotWithShape="0" algn="bl" dir="5400000" dist="19050">
              <a:srgbClr val="000000">
                <a:alpha val="40392"/>
              </a:srgbClr>
            </a:outerShdw>
          </a:effectLst>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500"/>
              <a:buFont typeface="Arial"/>
              <a:buNone/>
            </a:pPr>
            <a:r>
              <a:t/>
            </a:r>
            <a:endParaRPr b="1" i="0" sz="26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500"/>
              <a:buFont typeface="Arial"/>
              <a:buNone/>
            </a:pPr>
            <a:r>
              <a:t/>
            </a:r>
            <a:endParaRPr b="1" i="0" sz="16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500"/>
              <a:buFont typeface="Arial"/>
              <a:buNone/>
            </a:pPr>
            <a:r>
              <a:rPr b="1" i="0" lang="en-GB" sz="3000" u="sng" cap="none" strike="noStrike">
                <a:solidFill>
                  <a:schemeClr val="dk1"/>
                </a:solidFill>
                <a:latin typeface="Calibri"/>
                <a:ea typeface="Calibri"/>
                <a:cs typeface="Calibri"/>
                <a:sym typeface="Calibri"/>
              </a:rPr>
              <a:t>P&amp;J</a:t>
            </a:r>
            <a:r>
              <a:rPr b="1" i="0" lang="en-GB" sz="3000" u="none" cap="none" strike="noStrike">
                <a:solidFill>
                  <a:schemeClr val="dk1"/>
                </a:solidFill>
                <a:latin typeface="Calibri"/>
                <a:ea typeface="Calibri"/>
                <a:cs typeface="Calibri"/>
                <a:sym typeface="Calibri"/>
              </a:rPr>
              <a:t>: </a:t>
            </a:r>
            <a:r>
              <a:rPr b="1" lang="en-GB" sz="3000">
                <a:solidFill>
                  <a:schemeClr val="dk1"/>
                </a:solidFill>
                <a:latin typeface="Calibri"/>
                <a:ea typeface="Calibri"/>
                <a:cs typeface="Calibri"/>
                <a:sym typeface="Calibri"/>
              </a:rPr>
              <a:t>Lord Jesus, we dedicate this Advent to growing in Your light through kindness, hope, and love.</a:t>
            </a:r>
            <a:endParaRPr b="1" i="0" sz="30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500"/>
              <a:buFont typeface="Arial"/>
              <a:buNone/>
            </a:pPr>
            <a:r>
              <a:t/>
            </a:r>
            <a:endParaRPr b="1" i="0" sz="30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500"/>
              <a:buFont typeface="Arial"/>
              <a:buNone/>
            </a:pPr>
            <a:r>
              <a:t/>
            </a:r>
            <a:endParaRPr b="1" i="0" sz="30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500"/>
              <a:buFont typeface="Arial"/>
              <a:buNone/>
            </a:pPr>
            <a:r>
              <a:rPr b="1" i="0" lang="en-GB" sz="3000" u="sng" cap="none" strike="noStrike">
                <a:solidFill>
                  <a:schemeClr val="dk1"/>
                </a:solidFill>
                <a:latin typeface="Calibri"/>
                <a:ea typeface="Calibri"/>
                <a:cs typeface="Calibri"/>
                <a:sym typeface="Calibri"/>
              </a:rPr>
              <a:t>All</a:t>
            </a:r>
            <a:r>
              <a:rPr b="1" i="0" lang="en-GB" sz="3000" u="none" cap="none" strike="noStrike">
                <a:solidFill>
                  <a:schemeClr val="dk1"/>
                </a:solidFill>
                <a:latin typeface="Calibri"/>
                <a:ea typeface="Calibri"/>
                <a:cs typeface="Calibri"/>
                <a:sym typeface="Calibri"/>
              </a:rPr>
              <a:t>: </a:t>
            </a:r>
            <a:r>
              <a:rPr b="1" lang="en-GB" sz="3000">
                <a:solidFill>
                  <a:schemeClr val="dk1"/>
                </a:solidFill>
                <a:latin typeface="Calibri"/>
                <a:ea typeface="Calibri"/>
                <a:cs typeface="Calibri"/>
                <a:sym typeface="Calibri"/>
              </a:rPr>
              <a:t>Come, Lord Jesus, guide my heart.</a:t>
            </a:r>
            <a:endParaRPr b="1" i="0" sz="30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500"/>
              <a:buFont typeface="Arial"/>
              <a:buNone/>
            </a:pPr>
            <a:r>
              <a:t/>
            </a:r>
            <a:endParaRPr b="1" i="0" sz="30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500"/>
              <a:buFont typeface="Arial"/>
              <a:buNone/>
            </a:pPr>
            <a:r>
              <a:t/>
            </a:r>
            <a:endParaRPr b="1" i="0" sz="3000" u="none" cap="none" strike="noStrike">
              <a:solidFill>
                <a:srgbClr val="000000"/>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6" name="Shape 306"/>
        <p:cNvGrpSpPr/>
        <p:nvPr/>
      </p:nvGrpSpPr>
      <p:grpSpPr>
        <a:xfrm>
          <a:off x="0" y="0"/>
          <a:ext cx="0" cy="0"/>
          <a:chOff x="0" y="0"/>
          <a:chExt cx="0" cy="0"/>
        </a:xfrm>
      </p:grpSpPr>
      <p:sp>
        <p:nvSpPr>
          <p:cNvPr id="307" name="Google Shape;307;g3236eedd9d2_0_181"/>
          <p:cNvSpPr txBox="1"/>
          <p:nvPr/>
        </p:nvSpPr>
        <p:spPr>
          <a:xfrm>
            <a:off x="2279050" y="135450"/>
            <a:ext cx="4085700" cy="6587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4500"/>
              <a:buFont typeface="Arial"/>
              <a:buNone/>
            </a:pPr>
            <a:r>
              <a:rPr b="1" i="0" lang="en-GB" sz="4500" u="none" cap="none" strike="noStrike">
                <a:solidFill>
                  <a:schemeClr val="dk1"/>
                </a:solidFill>
                <a:latin typeface="Calibri"/>
                <a:ea typeface="Calibri"/>
                <a:cs typeface="Calibri"/>
                <a:sym typeface="Calibri"/>
              </a:rPr>
              <a:t>Litany of Saints</a:t>
            </a:r>
            <a:endParaRPr b="1" i="0" sz="36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3100"/>
              <a:buFont typeface="Arial"/>
              <a:buNone/>
            </a:pPr>
            <a:r>
              <a:rPr b="0" i="0" lang="en-GB" sz="3100" u="none" cap="none" strike="noStrike">
                <a:solidFill>
                  <a:schemeClr val="dk1"/>
                </a:solidFill>
                <a:latin typeface="Calibri"/>
                <a:ea typeface="Calibri"/>
                <a:cs typeface="Calibri"/>
                <a:sym typeface="Calibri"/>
              </a:rPr>
              <a:t>PJ: St. </a:t>
            </a:r>
            <a:r>
              <a:rPr lang="en-GB" sz="3100">
                <a:solidFill>
                  <a:schemeClr val="dk1"/>
                </a:solidFill>
                <a:latin typeface="Calibri"/>
                <a:ea typeface="Calibri"/>
                <a:cs typeface="Calibri"/>
                <a:sym typeface="Calibri"/>
              </a:rPr>
              <a:t>Nicolas</a:t>
            </a:r>
            <a:r>
              <a:rPr b="0" i="0" lang="en-GB" sz="3100" u="none" cap="none" strike="noStrike">
                <a:solidFill>
                  <a:schemeClr val="dk1"/>
                </a:solidFill>
                <a:latin typeface="Calibri"/>
                <a:ea typeface="Calibri"/>
                <a:cs typeface="Calibri"/>
                <a:sym typeface="Calibri"/>
              </a:rPr>
              <a:t> </a:t>
            </a:r>
            <a:endParaRPr b="0" i="0" sz="31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3100"/>
              <a:buFont typeface="Arial"/>
              <a:buNone/>
            </a:pPr>
            <a:r>
              <a:rPr b="0" i="0" lang="en-GB" sz="3100" u="none" cap="none" strike="noStrike">
                <a:solidFill>
                  <a:schemeClr val="dk1"/>
                </a:solidFill>
                <a:latin typeface="Calibri"/>
                <a:ea typeface="Calibri"/>
                <a:cs typeface="Calibri"/>
                <a:sym typeface="Calibri"/>
              </a:rPr>
              <a:t>All: Pray for us</a:t>
            </a:r>
            <a:endParaRPr b="0" i="0" sz="31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3100"/>
              <a:buFont typeface="Arial"/>
              <a:buNone/>
            </a:pPr>
            <a:r>
              <a:t/>
            </a:r>
            <a:endParaRPr b="0" i="0" sz="31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3100"/>
              <a:buFont typeface="Arial"/>
              <a:buNone/>
            </a:pPr>
            <a:r>
              <a:rPr b="0" i="0" lang="en-GB" sz="3100" u="none" cap="none" strike="noStrike">
                <a:solidFill>
                  <a:schemeClr val="dk1"/>
                </a:solidFill>
                <a:latin typeface="Calibri"/>
                <a:ea typeface="Calibri"/>
                <a:cs typeface="Calibri"/>
                <a:sym typeface="Calibri"/>
              </a:rPr>
              <a:t>PJ: St. Martin de Porres </a:t>
            </a:r>
            <a:endParaRPr b="0" i="0" sz="31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3100"/>
              <a:buFont typeface="Arial"/>
              <a:buNone/>
            </a:pPr>
            <a:r>
              <a:rPr b="0" i="0" lang="en-GB" sz="3100" u="none" cap="none" strike="noStrike">
                <a:solidFill>
                  <a:schemeClr val="dk1"/>
                </a:solidFill>
                <a:latin typeface="Calibri"/>
                <a:ea typeface="Calibri"/>
                <a:cs typeface="Calibri"/>
                <a:sym typeface="Calibri"/>
              </a:rPr>
              <a:t>All: Pray for us</a:t>
            </a:r>
            <a:endParaRPr b="0" i="0" sz="31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3100"/>
              <a:buFont typeface="Arial"/>
              <a:buNone/>
            </a:pPr>
            <a:r>
              <a:t/>
            </a:r>
            <a:endParaRPr b="0" i="0" sz="31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3100"/>
              <a:buFont typeface="Arial"/>
              <a:buNone/>
            </a:pPr>
            <a:r>
              <a:rPr b="0" i="0" lang="en-GB" sz="3100" u="none" cap="none" strike="noStrike">
                <a:solidFill>
                  <a:schemeClr val="dk1"/>
                </a:solidFill>
                <a:latin typeface="Calibri"/>
                <a:ea typeface="Calibri"/>
                <a:cs typeface="Calibri"/>
                <a:sym typeface="Calibri"/>
              </a:rPr>
              <a:t>PJ: St. Augustine</a:t>
            </a:r>
            <a:endParaRPr b="0" i="0" sz="31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3100"/>
              <a:buFont typeface="Arial"/>
              <a:buNone/>
            </a:pPr>
            <a:r>
              <a:rPr b="0" i="0" lang="en-GB" sz="3100" u="none" cap="none" strike="noStrike">
                <a:solidFill>
                  <a:schemeClr val="dk1"/>
                </a:solidFill>
                <a:latin typeface="Calibri"/>
                <a:ea typeface="Calibri"/>
                <a:cs typeface="Calibri"/>
                <a:sym typeface="Calibri"/>
              </a:rPr>
              <a:t>All: Pray for us</a:t>
            </a:r>
            <a:endParaRPr b="0" i="0" sz="31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3100"/>
              <a:buFont typeface="Arial"/>
              <a:buNone/>
            </a:pPr>
            <a:r>
              <a:t/>
            </a:r>
            <a:endParaRPr b="0" i="0" sz="31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3100"/>
              <a:buFont typeface="Arial"/>
              <a:buNone/>
            </a:pPr>
            <a:r>
              <a:rPr b="0" i="0" lang="en-GB" sz="3100" u="none" cap="none" strike="noStrike">
                <a:solidFill>
                  <a:schemeClr val="dk1"/>
                </a:solidFill>
                <a:latin typeface="Calibri"/>
                <a:ea typeface="Calibri"/>
                <a:cs typeface="Calibri"/>
                <a:sym typeface="Calibri"/>
              </a:rPr>
              <a:t>PJ: St. Bri</a:t>
            </a:r>
            <a:r>
              <a:rPr lang="en-GB" sz="3100">
                <a:solidFill>
                  <a:schemeClr val="dk1"/>
                </a:solidFill>
                <a:latin typeface="Calibri"/>
                <a:ea typeface="Calibri"/>
                <a:cs typeface="Calibri"/>
                <a:sym typeface="Calibri"/>
              </a:rPr>
              <a:t>gid</a:t>
            </a:r>
            <a:endParaRPr b="0" i="0" sz="31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3100"/>
              <a:buFont typeface="Arial"/>
              <a:buNone/>
            </a:pPr>
            <a:r>
              <a:rPr b="0" i="0" lang="en-GB" sz="3100" u="none" cap="none" strike="noStrike">
                <a:solidFill>
                  <a:schemeClr val="dk1"/>
                </a:solidFill>
                <a:latin typeface="Calibri"/>
                <a:ea typeface="Calibri"/>
                <a:cs typeface="Calibri"/>
                <a:sym typeface="Calibri"/>
              </a:rPr>
              <a:t>All: Pray for us</a:t>
            </a:r>
            <a:endParaRPr b="0" i="0" sz="31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3100"/>
              <a:buFont typeface="Arial"/>
              <a:buNone/>
            </a:pPr>
            <a:r>
              <a:t/>
            </a:r>
            <a:endParaRPr b="0" i="0" sz="31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600"/>
              <a:buFont typeface="Arial"/>
              <a:buNone/>
            </a:pPr>
            <a:r>
              <a:t/>
            </a:r>
            <a:endParaRPr b="0" i="0" sz="36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t/>
            </a:r>
            <a:endParaRPr b="0" i="0" sz="36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600"/>
              <a:buFont typeface="Arial"/>
              <a:buNone/>
            </a:pPr>
            <a:r>
              <a:t/>
            </a:r>
            <a:endParaRPr b="1" i="0" sz="36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600"/>
              <a:buFont typeface="Arial"/>
              <a:buNone/>
            </a:pPr>
            <a:r>
              <a:t/>
            </a:r>
            <a:endParaRPr b="1" i="0" sz="3600" u="none" cap="none" strike="noStrike">
              <a:solidFill>
                <a:schemeClr val="dk1"/>
              </a:solidFill>
              <a:latin typeface="Calibri"/>
              <a:ea typeface="Calibri"/>
              <a:cs typeface="Calibri"/>
              <a:sym typeface="Calibri"/>
            </a:endParaRPr>
          </a:p>
        </p:txBody>
      </p:sp>
      <p:pic>
        <p:nvPicPr>
          <p:cNvPr id="308" name="Google Shape;308;g3236eedd9d2_0_181"/>
          <p:cNvPicPr preferRelativeResize="0"/>
          <p:nvPr/>
        </p:nvPicPr>
        <p:blipFill>
          <a:blip r:embed="rId3">
            <a:alphaModFix/>
          </a:blip>
          <a:stretch>
            <a:fillRect/>
          </a:stretch>
        </p:blipFill>
        <p:spPr>
          <a:xfrm>
            <a:off x="479825" y="1138014"/>
            <a:ext cx="1915600" cy="2383324"/>
          </a:xfrm>
          <a:prstGeom prst="rect">
            <a:avLst/>
          </a:prstGeom>
          <a:noFill/>
          <a:ln>
            <a:noFill/>
          </a:ln>
        </p:spPr>
      </p:pic>
      <p:pic>
        <p:nvPicPr>
          <p:cNvPr id="309" name="Google Shape;309;g3236eedd9d2_0_181"/>
          <p:cNvPicPr preferRelativeResize="0"/>
          <p:nvPr/>
        </p:nvPicPr>
        <p:blipFill>
          <a:blip r:embed="rId4">
            <a:alphaModFix/>
          </a:blip>
          <a:stretch>
            <a:fillRect/>
          </a:stretch>
        </p:blipFill>
        <p:spPr>
          <a:xfrm>
            <a:off x="6364750" y="756925"/>
            <a:ext cx="2474450" cy="3145488"/>
          </a:xfrm>
          <a:prstGeom prst="rect">
            <a:avLst/>
          </a:prstGeom>
          <a:noFill/>
          <a:ln>
            <a:noFill/>
          </a:ln>
        </p:spPr>
      </p:pic>
      <p:pic>
        <p:nvPicPr>
          <p:cNvPr id="310" name="Google Shape;310;g3236eedd9d2_0_181"/>
          <p:cNvPicPr preferRelativeResize="0"/>
          <p:nvPr/>
        </p:nvPicPr>
        <p:blipFill>
          <a:blip r:embed="rId5">
            <a:alphaModFix/>
          </a:blip>
          <a:stretch>
            <a:fillRect/>
          </a:stretch>
        </p:blipFill>
        <p:spPr>
          <a:xfrm>
            <a:off x="479825" y="3742138"/>
            <a:ext cx="2137198" cy="2650788"/>
          </a:xfrm>
          <a:prstGeom prst="rect">
            <a:avLst/>
          </a:prstGeom>
          <a:noFill/>
          <a:ln>
            <a:noFill/>
          </a:ln>
        </p:spPr>
      </p:pic>
      <p:pic>
        <p:nvPicPr>
          <p:cNvPr id="311" name="Google Shape;311;g3236eedd9d2_0_181"/>
          <p:cNvPicPr preferRelativeResize="0"/>
          <p:nvPr/>
        </p:nvPicPr>
        <p:blipFill>
          <a:blip r:embed="rId6">
            <a:alphaModFix/>
          </a:blip>
          <a:stretch>
            <a:fillRect/>
          </a:stretch>
        </p:blipFill>
        <p:spPr>
          <a:xfrm>
            <a:off x="6517150" y="4054813"/>
            <a:ext cx="1895475" cy="240982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5" name="Shape 315"/>
        <p:cNvGrpSpPr/>
        <p:nvPr/>
      </p:nvGrpSpPr>
      <p:grpSpPr>
        <a:xfrm>
          <a:off x="0" y="0"/>
          <a:ext cx="0" cy="0"/>
          <a:chOff x="0" y="0"/>
          <a:chExt cx="0" cy="0"/>
        </a:xfrm>
      </p:grpSpPr>
      <p:sp>
        <p:nvSpPr>
          <p:cNvPr id="316" name="Google Shape;316;p10"/>
          <p:cNvSpPr txBox="1"/>
          <p:nvPr>
            <p:ph type="title"/>
          </p:nvPr>
        </p:nvSpPr>
        <p:spPr>
          <a:xfrm>
            <a:off x="457200" y="58713"/>
            <a:ext cx="8229600" cy="1143000"/>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chemeClr val="lt1"/>
              </a:buClr>
              <a:buSzPts val="4400"/>
              <a:buFont typeface="Calibri"/>
              <a:buNone/>
            </a:pPr>
            <a:r>
              <a:rPr lang="en-GB"/>
              <a:t>We Go Forth</a:t>
            </a:r>
            <a:endParaRPr/>
          </a:p>
        </p:txBody>
      </p:sp>
      <p:pic>
        <p:nvPicPr>
          <p:cNvPr id="317" name="Google Shape;317;p10"/>
          <p:cNvPicPr preferRelativeResize="0"/>
          <p:nvPr>
            <p:ph idx="1" type="body"/>
          </p:nvPr>
        </p:nvPicPr>
        <p:blipFill rotWithShape="1">
          <a:blip r:embed="rId3">
            <a:alphaModFix/>
          </a:blip>
          <a:srcRect b="0" l="0" r="0" t="0"/>
          <a:stretch/>
        </p:blipFill>
        <p:spPr>
          <a:xfrm>
            <a:off x="687850" y="992000"/>
            <a:ext cx="8182500" cy="5761200"/>
          </a:xfrm>
          <a:prstGeom prst="rect">
            <a:avLst/>
          </a:prstGeom>
          <a:noFill/>
          <a:ln>
            <a:noFill/>
          </a:ln>
        </p:spPr>
      </p:pic>
      <p:pic>
        <p:nvPicPr>
          <p:cNvPr id="318" name="Google Shape;318;p10" title="IMG_4433[1].JPG"/>
          <p:cNvPicPr preferRelativeResize="0"/>
          <p:nvPr/>
        </p:nvPicPr>
        <p:blipFill rotWithShape="1">
          <a:blip r:embed="rId4">
            <a:alphaModFix/>
          </a:blip>
          <a:srcRect b="0" l="0" r="0" t="0"/>
          <a:stretch/>
        </p:blipFill>
        <p:spPr>
          <a:xfrm>
            <a:off x="797500" y="2345000"/>
            <a:ext cx="2272650" cy="1532552"/>
          </a:xfrm>
          <a:prstGeom prst="rect">
            <a:avLst/>
          </a:prstGeom>
          <a:noFill/>
          <a:ln>
            <a:noFill/>
          </a:ln>
        </p:spPr>
      </p:pic>
      <p:pic>
        <p:nvPicPr>
          <p:cNvPr id="319" name="Google Shape;319;p10" title="IMG_4433[1].JPG"/>
          <p:cNvPicPr preferRelativeResize="0"/>
          <p:nvPr/>
        </p:nvPicPr>
        <p:blipFill rotWithShape="1">
          <a:blip r:embed="rId4">
            <a:alphaModFix/>
          </a:blip>
          <a:srcRect b="0" l="0" r="0" t="0"/>
          <a:stretch/>
        </p:blipFill>
        <p:spPr>
          <a:xfrm>
            <a:off x="797500" y="5220650"/>
            <a:ext cx="2272650" cy="1532552"/>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3" name="Shape 323"/>
        <p:cNvGrpSpPr/>
        <p:nvPr/>
      </p:nvGrpSpPr>
      <p:grpSpPr>
        <a:xfrm>
          <a:off x="0" y="0"/>
          <a:ext cx="0" cy="0"/>
          <a:chOff x="0" y="0"/>
          <a:chExt cx="0" cy="0"/>
        </a:xfrm>
      </p:grpSpPr>
      <p:sp>
        <p:nvSpPr>
          <p:cNvPr id="324" name="Google Shape;324;g35f9037a3ef_0_18"/>
          <p:cNvSpPr txBox="1"/>
          <p:nvPr>
            <p:ph type="title"/>
          </p:nvPr>
        </p:nvSpPr>
        <p:spPr>
          <a:xfrm>
            <a:off x="371413" y="2480400"/>
            <a:ext cx="8229600" cy="948600"/>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100000"/>
              </a:lnSpc>
              <a:spcBef>
                <a:spcPts val="0"/>
              </a:spcBef>
              <a:spcAft>
                <a:spcPts val="0"/>
              </a:spcAft>
              <a:buClr>
                <a:schemeClr val="lt1"/>
              </a:buClr>
              <a:buSzPct val="100000"/>
              <a:buFont typeface="Calibri"/>
              <a:buNone/>
            </a:pPr>
            <a:r>
              <a:t/>
            </a:r>
            <a:endParaRPr/>
          </a:p>
          <a:p>
            <a:pPr indent="0" lvl="0" marL="0" rtl="0" algn="ctr">
              <a:lnSpc>
                <a:spcPct val="100000"/>
              </a:lnSpc>
              <a:spcBef>
                <a:spcPts val="0"/>
              </a:spcBef>
              <a:spcAft>
                <a:spcPts val="0"/>
              </a:spcAft>
              <a:buClr>
                <a:schemeClr val="lt1"/>
              </a:buClr>
              <a:buSzPct val="100000"/>
              <a:buFont typeface="Calibri"/>
              <a:buNone/>
            </a:pPr>
            <a:r>
              <a:rPr lang="en-GB"/>
              <a:t>Thank you for coming to the Celebration of the Word. </a:t>
            </a:r>
            <a:endParaRPr/>
          </a:p>
        </p:txBody>
      </p:sp>
      <p:pic>
        <p:nvPicPr>
          <p:cNvPr id="325" name="Google Shape;325;g35f9037a3ef_0_18"/>
          <p:cNvPicPr preferRelativeResize="0"/>
          <p:nvPr/>
        </p:nvPicPr>
        <p:blipFill rotWithShape="1">
          <a:blip r:embed="rId3">
            <a:alphaModFix/>
          </a:blip>
          <a:srcRect b="0" l="0" r="0" t="0"/>
          <a:stretch/>
        </p:blipFill>
        <p:spPr>
          <a:xfrm>
            <a:off x="3367700" y="4297850"/>
            <a:ext cx="2042975" cy="2042975"/>
          </a:xfrm>
          <a:prstGeom prst="rect">
            <a:avLst/>
          </a:prstGeom>
          <a:noFill/>
          <a:ln>
            <a:noFill/>
          </a:ln>
        </p:spPr>
      </p:pic>
      <p:pic>
        <p:nvPicPr>
          <p:cNvPr id="326" name="Google Shape;326;g35f9037a3ef_0_18"/>
          <p:cNvPicPr preferRelativeResize="0"/>
          <p:nvPr/>
        </p:nvPicPr>
        <p:blipFill rotWithShape="1">
          <a:blip r:embed="rId4">
            <a:alphaModFix/>
          </a:blip>
          <a:srcRect b="0" l="0" r="0" t="0"/>
          <a:stretch/>
        </p:blipFill>
        <p:spPr>
          <a:xfrm>
            <a:off x="3273937" y="747625"/>
            <a:ext cx="1975175" cy="196272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1" name="Shape 331"/>
        <p:cNvGrpSpPr/>
        <p:nvPr/>
      </p:nvGrpSpPr>
      <p:grpSpPr>
        <a:xfrm>
          <a:off x="0" y="0"/>
          <a:ext cx="0" cy="0"/>
          <a:chOff x="0" y="0"/>
          <a:chExt cx="0" cy="0"/>
        </a:xfrm>
      </p:grpSpPr>
      <p:sp>
        <p:nvSpPr>
          <p:cNvPr id="332" name="Google Shape;332;g3a9f98ed4c2_0_21"/>
          <p:cNvSpPr txBox="1"/>
          <p:nvPr>
            <p:ph type="title"/>
          </p:nvPr>
        </p:nvSpPr>
        <p:spPr>
          <a:xfrm>
            <a:off x="457200" y="274638"/>
            <a:ext cx="8229600" cy="1143000"/>
          </a:xfrm>
          <a:prstGeom prst="rect">
            <a:avLst/>
          </a:prstGeom>
        </p:spPr>
        <p:txBody>
          <a:bodyPr anchorCtr="0" anchor="ctr" bIns="45700" lIns="91425" spcFirstLastPara="1" rIns="91425" wrap="square" tIns="45700">
            <a:normAutofit/>
          </a:bodyPr>
          <a:lstStyle/>
          <a:p>
            <a:pPr indent="0" lvl="0" marL="0" rtl="0" algn="ctr">
              <a:spcBef>
                <a:spcPts val="0"/>
              </a:spcBef>
              <a:spcAft>
                <a:spcPts val="0"/>
              </a:spcAft>
              <a:buNone/>
            </a:pPr>
            <a:r>
              <a:t/>
            </a:r>
            <a:endParaRPr/>
          </a:p>
        </p:txBody>
      </p:sp>
      <p:sp>
        <p:nvSpPr>
          <p:cNvPr id="333" name="Google Shape;333;g3a9f98ed4c2_0_21"/>
          <p:cNvSpPr txBox="1"/>
          <p:nvPr>
            <p:ph idx="1" type="body"/>
          </p:nvPr>
        </p:nvSpPr>
        <p:spPr>
          <a:xfrm>
            <a:off x="457200" y="1600200"/>
            <a:ext cx="8229600" cy="4526100"/>
          </a:xfrm>
          <a:prstGeom prst="rect">
            <a:avLst/>
          </a:prstGeom>
        </p:spPr>
        <p:txBody>
          <a:bodyPr anchorCtr="0" anchor="t" bIns="45700" lIns="91425" spcFirstLastPara="1" rIns="91425" wrap="square" tIns="45700">
            <a:normAutofit/>
          </a:bodyPr>
          <a:lstStyle/>
          <a:p>
            <a:pPr indent="0" lvl="0" marL="0" rtl="0" algn="l">
              <a:spcBef>
                <a:spcPts val="360"/>
              </a:spcBef>
              <a:spcAft>
                <a:spcPts val="0"/>
              </a:spcAft>
              <a:buNone/>
            </a:pPr>
            <a:r>
              <a:t/>
            </a:r>
            <a:endParaRPr/>
          </a:p>
        </p:txBody>
      </p:sp>
      <p:pic>
        <p:nvPicPr>
          <p:cNvPr id="334" name="Google Shape;334;g3a9f98ed4c2_0_21"/>
          <p:cNvPicPr preferRelativeResize="0"/>
          <p:nvPr/>
        </p:nvPicPr>
        <p:blipFill>
          <a:blip r:embed="rId3">
            <a:alphaModFix/>
          </a:blip>
          <a:stretch>
            <a:fillRect/>
          </a:stretch>
        </p:blipFill>
        <p:spPr>
          <a:xfrm>
            <a:off x="120425" y="368250"/>
            <a:ext cx="8903149" cy="593915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9" name="Shape 339"/>
        <p:cNvGrpSpPr/>
        <p:nvPr/>
      </p:nvGrpSpPr>
      <p:grpSpPr>
        <a:xfrm>
          <a:off x="0" y="0"/>
          <a:ext cx="0" cy="0"/>
          <a:chOff x="0" y="0"/>
          <a:chExt cx="0" cy="0"/>
        </a:xfrm>
      </p:grpSpPr>
      <p:sp>
        <p:nvSpPr>
          <p:cNvPr id="340" name="Google Shape;340;g3a9f98ed4c2_0_27"/>
          <p:cNvSpPr txBox="1"/>
          <p:nvPr>
            <p:ph type="title"/>
          </p:nvPr>
        </p:nvSpPr>
        <p:spPr>
          <a:xfrm>
            <a:off x="457200" y="274638"/>
            <a:ext cx="8229600" cy="1143000"/>
          </a:xfrm>
          <a:prstGeom prst="rect">
            <a:avLst/>
          </a:prstGeom>
        </p:spPr>
        <p:txBody>
          <a:bodyPr anchorCtr="0" anchor="ctr" bIns="45700" lIns="91425" spcFirstLastPara="1" rIns="91425" wrap="square" tIns="45700">
            <a:normAutofit/>
          </a:bodyPr>
          <a:lstStyle/>
          <a:p>
            <a:pPr indent="0" lvl="0" marL="0" rtl="0" algn="ctr">
              <a:spcBef>
                <a:spcPts val="0"/>
              </a:spcBef>
              <a:spcAft>
                <a:spcPts val="0"/>
              </a:spcAft>
              <a:buNone/>
            </a:pPr>
            <a:r>
              <a:t/>
            </a:r>
            <a:endParaRPr/>
          </a:p>
        </p:txBody>
      </p:sp>
      <p:sp>
        <p:nvSpPr>
          <p:cNvPr id="341" name="Google Shape;341;g3a9f98ed4c2_0_27"/>
          <p:cNvSpPr txBox="1"/>
          <p:nvPr>
            <p:ph idx="1" type="body"/>
          </p:nvPr>
        </p:nvSpPr>
        <p:spPr>
          <a:xfrm>
            <a:off x="457200" y="1600200"/>
            <a:ext cx="8229600" cy="4526100"/>
          </a:xfrm>
          <a:prstGeom prst="rect">
            <a:avLst/>
          </a:prstGeom>
        </p:spPr>
        <p:txBody>
          <a:bodyPr anchorCtr="0" anchor="t" bIns="45700" lIns="91425" spcFirstLastPara="1" rIns="91425" wrap="square" tIns="45700">
            <a:normAutofit/>
          </a:bodyPr>
          <a:lstStyle/>
          <a:p>
            <a:pPr indent="0" lvl="0" marL="0" rtl="0" algn="l">
              <a:spcBef>
                <a:spcPts val="360"/>
              </a:spcBef>
              <a:spcAft>
                <a:spcPts val="0"/>
              </a:spcAft>
              <a:buNone/>
            </a:pPr>
            <a:r>
              <a:t/>
            </a:r>
            <a:endParaRPr/>
          </a:p>
        </p:txBody>
      </p:sp>
      <p:pic>
        <p:nvPicPr>
          <p:cNvPr id="342" name="Google Shape;342;g3a9f98ed4c2_0_27"/>
          <p:cNvPicPr preferRelativeResize="0"/>
          <p:nvPr/>
        </p:nvPicPr>
        <p:blipFill>
          <a:blip r:embed="rId3">
            <a:alphaModFix/>
          </a:blip>
          <a:stretch>
            <a:fillRect/>
          </a:stretch>
        </p:blipFill>
        <p:spPr>
          <a:xfrm>
            <a:off x="0" y="0"/>
            <a:ext cx="9143992" cy="68580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 name="Shape 181"/>
        <p:cNvGrpSpPr/>
        <p:nvPr/>
      </p:nvGrpSpPr>
      <p:grpSpPr>
        <a:xfrm>
          <a:off x="0" y="0"/>
          <a:ext cx="0" cy="0"/>
          <a:chOff x="0" y="0"/>
          <a:chExt cx="0" cy="0"/>
        </a:xfrm>
      </p:grpSpPr>
      <p:pic>
        <p:nvPicPr>
          <p:cNvPr id="182" name="Google Shape;182;g295c50b3250_0_0"/>
          <p:cNvPicPr preferRelativeResize="0"/>
          <p:nvPr/>
        </p:nvPicPr>
        <p:blipFill rotWithShape="1">
          <a:blip r:embed="rId3">
            <a:alphaModFix/>
          </a:blip>
          <a:srcRect b="0" l="0" r="0" t="0"/>
          <a:stretch/>
        </p:blipFill>
        <p:spPr>
          <a:xfrm>
            <a:off x="3824200" y="2101475"/>
            <a:ext cx="2373701" cy="2373701"/>
          </a:xfrm>
          <a:prstGeom prst="rect">
            <a:avLst/>
          </a:prstGeom>
          <a:noFill/>
          <a:ln>
            <a:noFill/>
          </a:ln>
        </p:spPr>
      </p:pic>
      <p:pic>
        <p:nvPicPr>
          <p:cNvPr id="183" name="Google Shape;183;g295c50b3250_0_0"/>
          <p:cNvPicPr preferRelativeResize="0"/>
          <p:nvPr/>
        </p:nvPicPr>
        <p:blipFill rotWithShape="1">
          <a:blip r:embed="rId4">
            <a:alphaModFix/>
          </a:blip>
          <a:srcRect b="0" l="0" r="0" t="0"/>
          <a:stretch/>
        </p:blipFill>
        <p:spPr>
          <a:xfrm>
            <a:off x="2138688" y="52850"/>
            <a:ext cx="5003700" cy="1058550"/>
          </a:xfrm>
          <a:prstGeom prst="rect">
            <a:avLst/>
          </a:prstGeom>
          <a:noFill/>
          <a:ln>
            <a:noFill/>
          </a:ln>
        </p:spPr>
      </p:pic>
      <p:sp>
        <p:nvSpPr>
          <p:cNvPr id="184" name="Google Shape;184;g295c50b3250_0_0"/>
          <p:cNvSpPr/>
          <p:nvPr/>
        </p:nvSpPr>
        <p:spPr>
          <a:xfrm>
            <a:off x="718000" y="5781425"/>
            <a:ext cx="7845101" cy="910950"/>
          </a:xfrm>
          <a:prstGeom prst="rect">
            <a:avLst/>
          </a:prstGeom>
        </p:spPr>
        <p:txBody>
          <a:bodyPr>
            <a:prstTxWarp prst="textPlain"/>
          </a:bodyPr>
          <a:lstStyle/>
          <a:p>
            <a:pPr lvl="0" algn="ctr"/>
            <a:r>
              <a:rPr b="1" i="0">
                <a:ln cap="flat" cmpd="sng" w="9525">
                  <a:solidFill>
                    <a:srgbClr val="ED7D31"/>
                  </a:solidFill>
                  <a:prstDash val="solid"/>
                  <a:round/>
                  <a:headEnd len="sm" w="sm" type="none"/>
                  <a:tailEnd len="sm" w="sm" type="none"/>
                </a:ln>
                <a:solidFill>
                  <a:srgbClr val="FF0000"/>
                </a:solidFill>
                <a:latin typeface="Calibri"/>
              </a:rPr>
              <a:t>Through Christ We Learn</a:t>
            </a:r>
          </a:p>
        </p:txBody>
      </p:sp>
      <p:pic>
        <p:nvPicPr>
          <p:cNvPr id="185" name="Google Shape;185;g295c50b3250_0_0"/>
          <p:cNvPicPr preferRelativeResize="0"/>
          <p:nvPr/>
        </p:nvPicPr>
        <p:blipFill rotWithShape="1">
          <a:blip r:embed="rId5">
            <a:alphaModFix/>
          </a:blip>
          <a:srcRect b="24417" l="0" r="0" t="0"/>
          <a:stretch/>
        </p:blipFill>
        <p:spPr>
          <a:xfrm>
            <a:off x="2762675" y="1176426"/>
            <a:ext cx="3903726" cy="44256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7" name="Shape 347"/>
        <p:cNvGrpSpPr/>
        <p:nvPr/>
      </p:nvGrpSpPr>
      <p:grpSpPr>
        <a:xfrm>
          <a:off x="0" y="0"/>
          <a:ext cx="0" cy="0"/>
          <a:chOff x="0" y="0"/>
          <a:chExt cx="0" cy="0"/>
        </a:xfrm>
      </p:grpSpPr>
      <p:sp>
        <p:nvSpPr>
          <p:cNvPr id="348" name="Google Shape;348;g3a9f98ed4c2_0_64"/>
          <p:cNvSpPr txBox="1"/>
          <p:nvPr>
            <p:ph type="title"/>
          </p:nvPr>
        </p:nvSpPr>
        <p:spPr>
          <a:xfrm>
            <a:off x="457200" y="274638"/>
            <a:ext cx="8229600" cy="1143000"/>
          </a:xfrm>
          <a:prstGeom prst="rect">
            <a:avLst/>
          </a:prstGeom>
        </p:spPr>
        <p:txBody>
          <a:bodyPr anchorCtr="0" anchor="ctr" bIns="45700" lIns="91425" spcFirstLastPara="1" rIns="91425" wrap="square" tIns="45700">
            <a:normAutofit/>
          </a:bodyPr>
          <a:lstStyle/>
          <a:p>
            <a:pPr indent="0" lvl="0" marL="0" rtl="0" algn="ctr">
              <a:spcBef>
                <a:spcPts val="0"/>
              </a:spcBef>
              <a:spcAft>
                <a:spcPts val="0"/>
              </a:spcAft>
              <a:buNone/>
            </a:pPr>
            <a:r>
              <a:t/>
            </a:r>
            <a:endParaRPr/>
          </a:p>
        </p:txBody>
      </p:sp>
      <p:sp>
        <p:nvSpPr>
          <p:cNvPr id="349" name="Google Shape;349;g3a9f98ed4c2_0_64"/>
          <p:cNvSpPr txBox="1"/>
          <p:nvPr>
            <p:ph idx="1" type="body"/>
          </p:nvPr>
        </p:nvSpPr>
        <p:spPr>
          <a:xfrm>
            <a:off x="457200" y="1600200"/>
            <a:ext cx="8229600" cy="4526100"/>
          </a:xfrm>
          <a:prstGeom prst="rect">
            <a:avLst/>
          </a:prstGeom>
        </p:spPr>
        <p:txBody>
          <a:bodyPr anchorCtr="0" anchor="t" bIns="45700" lIns="91425" spcFirstLastPara="1" rIns="91425" wrap="square" tIns="45700">
            <a:normAutofit/>
          </a:bodyPr>
          <a:lstStyle/>
          <a:p>
            <a:pPr indent="0" lvl="0" marL="0" rtl="0" algn="l">
              <a:spcBef>
                <a:spcPts val="360"/>
              </a:spcBef>
              <a:spcAft>
                <a:spcPts val="0"/>
              </a:spcAft>
              <a:buNone/>
            </a:pPr>
            <a:r>
              <a:t/>
            </a:r>
            <a:endParaRPr/>
          </a:p>
        </p:txBody>
      </p:sp>
      <p:pic>
        <p:nvPicPr>
          <p:cNvPr id="350" name="Google Shape;350;g3a9f98ed4c2_0_64"/>
          <p:cNvPicPr preferRelativeResize="0"/>
          <p:nvPr/>
        </p:nvPicPr>
        <p:blipFill>
          <a:blip r:embed="rId3">
            <a:alphaModFix/>
          </a:blip>
          <a:stretch>
            <a:fillRect/>
          </a:stretch>
        </p:blipFill>
        <p:spPr>
          <a:xfrm>
            <a:off x="180650" y="125075"/>
            <a:ext cx="8747950" cy="656095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5" name="Shape 355"/>
        <p:cNvGrpSpPr/>
        <p:nvPr/>
      </p:nvGrpSpPr>
      <p:grpSpPr>
        <a:xfrm>
          <a:off x="0" y="0"/>
          <a:ext cx="0" cy="0"/>
          <a:chOff x="0" y="0"/>
          <a:chExt cx="0" cy="0"/>
        </a:xfrm>
      </p:grpSpPr>
      <p:sp>
        <p:nvSpPr>
          <p:cNvPr id="356" name="Google Shape;356;g3a9f98ed4c2_0_42"/>
          <p:cNvSpPr txBox="1"/>
          <p:nvPr>
            <p:ph type="title"/>
          </p:nvPr>
        </p:nvSpPr>
        <p:spPr>
          <a:xfrm>
            <a:off x="457200" y="274638"/>
            <a:ext cx="8229600" cy="1143000"/>
          </a:xfrm>
          <a:prstGeom prst="rect">
            <a:avLst/>
          </a:prstGeom>
        </p:spPr>
        <p:txBody>
          <a:bodyPr anchorCtr="0" anchor="ctr" bIns="45700" lIns="91425" spcFirstLastPara="1" rIns="91425" wrap="square" tIns="45700">
            <a:normAutofit/>
          </a:bodyPr>
          <a:lstStyle/>
          <a:p>
            <a:pPr indent="0" lvl="0" marL="0" rtl="0" algn="ctr">
              <a:spcBef>
                <a:spcPts val="0"/>
              </a:spcBef>
              <a:spcAft>
                <a:spcPts val="0"/>
              </a:spcAft>
              <a:buNone/>
            </a:pPr>
            <a:r>
              <a:t/>
            </a:r>
            <a:endParaRPr/>
          </a:p>
        </p:txBody>
      </p:sp>
      <p:sp>
        <p:nvSpPr>
          <p:cNvPr id="357" name="Google Shape;357;g3a9f98ed4c2_0_42"/>
          <p:cNvSpPr txBox="1"/>
          <p:nvPr>
            <p:ph idx="1" type="body"/>
          </p:nvPr>
        </p:nvSpPr>
        <p:spPr>
          <a:xfrm>
            <a:off x="457200" y="1600200"/>
            <a:ext cx="8229600" cy="4526100"/>
          </a:xfrm>
          <a:prstGeom prst="rect">
            <a:avLst/>
          </a:prstGeom>
        </p:spPr>
        <p:txBody>
          <a:bodyPr anchorCtr="0" anchor="t" bIns="45700" lIns="91425" spcFirstLastPara="1" rIns="91425" wrap="square" tIns="45700">
            <a:normAutofit/>
          </a:bodyPr>
          <a:lstStyle/>
          <a:p>
            <a:pPr indent="0" lvl="0" marL="0" rtl="0" algn="l">
              <a:spcBef>
                <a:spcPts val="360"/>
              </a:spcBef>
              <a:spcAft>
                <a:spcPts val="0"/>
              </a:spcAft>
              <a:buNone/>
            </a:pPr>
            <a:r>
              <a:t/>
            </a:r>
            <a:endParaRPr/>
          </a:p>
        </p:txBody>
      </p:sp>
      <p:pic>
        <p:nvPicPr>
          <p:cNvPr id="358" name="Google Shape;358;g3a9f98ed4c2_0_42"/>
          <p:cNvPicPr preferRelativeResize="0"/>
          <p:nvPr/>
        </p:nvPicPr>
        <p:blipFill>
          <a:blip r:embed="rId3">
            <a:alphaModFix/>
          </a:blip>
          <a:stretch>
            <a:fillRect/>
          </a:stretch>
        </p:blipFill>
        <p:spPr>
          <a:xfrm>
            <a:off x="97275" y="135500"/>
            <a:ext cx="8789626" cy="6592225"/>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3" name="Shape 363"/>
        <p:cNvGrpSpPr/>
        <p:nvPr/>
      </p:nvGrpSpPr>
      <p:grpSpPr>
        <a:xfrm>
          <a:off x="0" y="0"/>
          <a:ext cx="0" cy="0"/>
          <a:chOff x="0" y="0"/>
          <a:chExt cx="0" cy="0"/>
        </a:xfrm>
      </p:grpSpPr>
      <p:sp>
        <p:nvSpPr>
          <p:cNvPr id="364" name="Google Shape;364;g3a9f98ed4c2_0_48"/>
          <p:cNvSpPr txBox="1"/>
          <p:nvPr>
            <p:ph type="title"/>
          </p:nvPr>
        </p:nvSpPr>
        <p:spPr>
          <a:xfrm>
            <a:off x="457200" y="274638"/>
            <a:ext cx="8229600" cy="1143000"/>
          </a:xfrm>
          <a:prstGeom prst="rect">
            <a:avLst/>
          </a:prstGeom>
        </p:spPr>
        <p:txBody>
          <a:bodyPr anchorCtr="0" anchor="ctr" bIns="45700" lIns="91425" spcFirstLastPara="1" rIns="91425" wrap="square" tIns="45700">
            <a:normAutofit/>
          </a:bodyPr>
          <a:lstStyle/>
          <a:p>
            <a:pPr indent="0" lvl="0" marL="0" rtl="0" algn="ctr">
              <a:spcBef>
                <a:spcPts val="0"/>
              </a:spcBef>
              <a:spcAft>
                <a:spcPts val="0"/>
              </a:spcAft>
              <a:buNone/>
            </a:pPr>
            <a:r>
              <a:t/>
            </a:r>
            <a:endParaRPr/>
          </a:p>
        </p:txBody>
      </p:sp>
      <p:sp>
        <p:nvSpPr>
          <p:cNvPr id="365" name="Google Shape;365;g3a9f98ed4c2_0_48"/>
          <p:cNvSpPr txBox="1"/>
          <p:nvPr>
            <p:ph idx="1" type="body"/>
          </p:nvPr>
        </p:nvSpPr>
        <p:spPr>
          <a:xfrm>
            <a:off x="457200" y="1600200"/>
            <a:ext cx="8229600" cy="4526100"/>
          </a:xfrm>
          <a:prstGeom prst="rect">
            <a:avLst/>
          </a:prstGeom>
        </p:spPr>
        <p:txBody>
          <a:bodyPr anchorCtr="0" anchor="t" bIns="45700" lIns="91425" spcFirstLastPara="1" rIns="91425" wrap="square" tIns="45700">
            <a:normAutofit/>
          </a:bodyPr>
          <a:lstStyle/>
          <a:p>
            <a:pPr indent="0" lvl="0" marL="0" rtl="0" algn="l">
              <a:spcBef>
                <a:spcPts val="360"/>
              </a:spcBef>
              <a:spcAft>
                <a:spcPts val="0"/>
              </a:spcAft>
              <a:buNone/>
            </a:pPr>
            <a:r>
              <a:t/>
            </a:r>
            <a:endParaRPr/>
          </a:p>
        </p:txBody>
      </p:sp>
      <p:pic>
        <p:nvPicPr>
          <p:cNvPr id="366" name="Google Shape;366;g3a9f98ed4c2_0_48"/>
          <p:cNvPicPr preferRelativeResize="0"/>
          <p:nvPr/>
        </p:nvPicPr>
        <p:blipFill>
          <a:blip r:embed="rId3">
            <a:alphaModFix/>
          </a:blip>
          <a:stretch>
            <a:fillRect/>
          </a:stretch>
        </p:blipFill>
        <p:spPr>
          <a:xfrm>
            <a:off x="0" y="0"/>
            <a:ext cx="8998100" cy="6748575"/>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1" name="Shape 371"/>
        <p:cNvGrpSpPr/>
        <p:nvPr/>
      </p:nvGrpSpPr>
      <p:grpSpPr>
        <a:xfrm>
          <a:off x="0" y="0"/>
          <a:ext cx="0" cy="0"/>
          <a:chOff x="0" y="0"/>
          <a:chExt cx="0" cy="0"/>
        </a:xfrm>
      </p:grpSpPr>
      <p:sp>
        <p:nvSpPr>
          <p:cNvPr id="372" name="Google Shape;372;g3abbeb92b06_0_0"/>
          <p:cNvSpPr txBox="1"/>
          <p:nvPr>
            <p:ph type="title"/>
          </p:nvPr>
        </p:nvSpPr>
        <p:spPr>
          <a:xfrm>
            <a:off x="457200" y="274638"/>
            <a:ext cx="8229600" cy="1143000"/>
          </a:xfrm>
          <a:prstGeom prst="rect">
            <a:avLst/>
          </a:prstGeom>
        </p:spPr>
        <p:txBody>
          <a:bodyPr anchorCtr="0" anchor="ctr" bIns="45700" lIns="91425" spcFirstLastPara="1" rIns="91425" wrap="square" tIns="45700">
            <a:normAutofit/>
          </a:bodyPr>
          <a:lstStyle/>
          <a:p>
            <a:pPr indent="0" lvl="0" marL="0" rtl="0" algn="ctr">
              <a:spcBef>
                <a:spcPts val="0"/>
              </a:spcBef>
              <a:spcAft>
                <a:spcPts val="0"/>
              </a:spcAft>
              <a:buNone/>
            </a:pPr>
            <a:r>
              <a:t/>
            </a:r>
            <a:endParaRPr/>
          </a:p>
        </p:txBody>
      </p:sp>
      <p:sp>
        <p:nvSpPr>
          <p:cNvPr id="373" name="Google Shape;373;g3abbeb92b06_0_0"/>
          <p:cNvSpPr txBox="1"/>
          <p:nvPr>
            <p:ph idx="1" type="body"/>
          </p:nvPr>
        </p:nvSpPr>
        <p:spPr>
          <a:xfrm>
            <a:off x="457200" y="1600200"/>
            <a:ext cx="8229600" cy="4526100"/>
          </a:xfrm>
          <a:prstGeom prst="rect">
            <a:avLst/>
          </a:prstGeom>
        </p:spPr>
        <p:txBody>
          <a:bodyPr anchorCtr="0" anchor="t" bIns="45700" lIns="91425" spcFirstLastPara="1" rIns="91425" wrap="square" tIns="45700">
            <a:normAutofit/>
          </a:bodyPr>
          <a:lstStyle/>
          <a:p>
            <a:pPr indent="0" lvl="0" marL="0" rtl="0" algn="l">
              <a:spcBef>
                <a:spcPts val="360"/>
              </a:spcBef>
              <a:spcAft>
                <a:spcPts val="0"/>
              </a:spcAft>
              <a:buNone/>
            </a:pPr>
            <a:r>
              <a:t/>
            </a:r>
            <a:endParaRPr/>
          </a:p>
        </p:txBody>
      </p:sp>
      <p:pic>
        <p:nvPicPr>
          <p:cNvPr id="374" name="Google Shape;374;g3abbeb92b06_0_0"/>
          <p:cNvPicPr preferRelativeResize="0"/>
          <p:nvPr/>
        </p:nvPicPr>
        <p:blipFill>
          <a:blip r:embed="rId3">
            <a:alphaModFix/>
          </a:blip>
          <a:stretch>
            <a:fillRect/>
          </a:stretch>
        </p:blipFill>
        <p:spPr>
          <a:xfrm>
            <a:off x="120425" y="368250"/>
            <a:ext cx="8903149" cy="593915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 name="Shape 190"/>
        <p:cNvGrpSpPr/>
        <p:nvPr/>
      </p:nvGrpSpPr>
      <p:grpSpPr>
        <a:xfrm>
          <a:off x="0" y="0"/>
          <a:ext cx="0" cy="0"/>
          <a:chOff x="0" y="0"/>
          <a:chExt cx="0" cy="0"/>
        </a:xfrm>
      </p:grpSpPr>
      <p:sp>
        <p:nvSpPr>
          <p:cNvPr id="191" name="Google Shape;191;g295c50b3250_0_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SzPts val="1800"/>
              <a:buNone/>
            </a:pPr>
            <a:r>
              <a:rPr lang="en-GB"/>
              <a:t>St Edmund’s School Prayer</a:t>
            </a:r>
            <a:endParaRPr/>
          </a:p>
        </p:txBody>
      </p:sp>
      <p:pic>
        <p:nvPicPr>
          <p:cNvPr id="192" name="Google Shape;192;g295c50b3250_0_7"/>
          <p:cNvPicPr preferRelativeResize="0"/>
          <p:nvPr/>
        </p:nvPicPr>
        <p:blipFill rotWithShape="1">
          <a:blip r:embed="rId3">
            <a:alphaModFix/>
          </a:blip>
          <a:srcRect b="0" l="0" r="0" t="0"/>
          <a:stretch/>
        </p:blipFill>
        <p:spPr>
          <a:xfrm>
            <a:off x="771100" y="1417652"/>
            <a:ext cx="7418649" cy="523415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 name="Shape 196"/>
        <p:cNvGrpSpPr/>
        <p:nvPr/>
      </p:nvGrpSpPr>
      <p:grpSpPr>
        <a:xfrm>
          <a:off x="0" y="0"/>
          <a:ext cx="0" cy="0"/>
          <a:chOff x="0" y="0"/>
          <a:chExt cx="0" cy="0"/>
        </a:xfrm>
      </p:grpSpPr>
      <p:pic>
        <p:nvPicPr>
          <p:cNvPr id="197" name="Google Shape;197;g2fc611f3834_0_18"/>
          <p:cNvPicPr preferRelativeResize="0"/>
          <p:nvPr/>
        </p:nvPicPr>
        <p:blipFill rotWithShape="1">
          <a:blip r:embed="rId3">
            <a:alphaModFix/>
          </a:blip>
          <a:srcRect b="12405" l="-1083" r="15766" t="14059"/>
          <a:stretch/>
        </p:blipFill>
        <p:spPr>
          <a:xfrm>
            <a:off x="1808950" y="652700"/>
            <a:ext cx="5372999" cy="3474050"/>
          </a:xfrm>
          <a:prstGeom prst="rect">
            <a:avLst/>
          </a:prstGeom>
          <a:noFill/>
          <a:ln>
            <a:noFill/>
          </a:ln>
        </p:spPr>
      </p:pic>
      <p:sp>
        <p:nvSpPr>
          <p:cNvPr id="198" name="Google Shape;198;g2fc611f3834_0_18"/>
          <p:cNvSpPr txBox="1"/>
          <p:nvPr/>
        </p:nvSpPr>
        <p:spPr>
          <a:xfrm>
            <a:off x="2761500" y="83300"/>
            <a:ext cx="3621000" cy="5694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300"/>
              <a:buFont typeface="Arial"/>
              <a:buNone/>
            </a:pPr>
            <a:r>
              <a:rPr b="1" i="0" lang="en-GB" sz="2500" u="none" cap="none" strike="noStrike">
                <a:solidFill>
                  <a:srgbClr val="FF9900"/>
                </a:solidFill>
                <a:latin typeface="Calibri"/>
                <a:ea typeface="Calibri"/>
                <a:cs typeface="Calibri"/>
                <a:sym typeface="Calibri"/>
              </a:rPr>
              <a:t>Please repeat after me</a:t>
            </a:r>
            <a:endParaRPr b="1" i="0" sz="2500" u="none" cap="none" strike="noStrike">
              <a:solidFill>
                <a:srgbClr val="FF9900"/>
              </a:solidFill>
              <a:latin typeface="Calibri"/>
              <a:ea typeface="Calibri"/>
              <a:cs typeface="Calibri"/>
              <a:sym typeface="Calibri"/>
            </a:endParaRPr>
          </a:p>
        </p:txBody>
      </p:sp>
      <p:sp>
        <p:nvSpPr>
          <p:cNvPr id="199" name="Google Shape;199;g2fc611f3834_0_18"/>
          <p:cNvSpPr txBox="1"/>
          <p:nvPr/>
        </p:nvSpPr>
        <p:spPr>
          <a:xfrm>
            <a:off x="199025" y="2359925"/>
            <a:ext cx="1478400" cy="369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600"/>
              <a:buFont typeface="Arial"/>
              <a:buNone/>
            </a:pPr>
            <a:r>
              <a:rPr b="0" i="0" lang="en-GB" sz="2600" u="none" cap="none" strike="noStrike">
                <a:solidFill>
                  <a:schemeClr val="lt1"/>
                </a:solidFill>
                <a:latin typeface="Calibri"/>
                <a:ea typeface="Calibri"/>
                <a:cs typeface="Calibri"/>
                <a:sym typeface="Calibri"/>
              </a:rPr>
              <a:t>1. Light</a:t>
            </a:r>
            <a:endParaRPr b="0" i="0" sz="2600" u="none" cap="none" strike="noStrike">
              <a:solidFill>
                <a:schemeClr val="lt1"/>
              </a:solidFill>
              <a:latin typeface="Calibri"/>
              <a:ea typeface="Calibri"/>
              <a:cs typeface="Calibri"/>
              <a:sym typeface="Calibri"/>
            </a:endParaRPr>
          </a:p>
        </p:txBody>
      </p:sp>
      <p:sp>
        <p:nvSpPr>
          <p:cNvPr id="200" name="Google Shape;200;g2fc611f3834_0_18"/>
          <p:cNvSpPr txBox="1"/>
          <p:nvPr/>
        </p:nvSpPr>
        <p:spPr>
          <a:xfrm>
            <a:off x="279500" y="5087475"/>
            <a:ext cx="1478400" cy="369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600"/>
              <a:buFont typeface="Arial"/>
              <a:buNone/>
            </a:pPr>
            <a:r>
              <a:rPr b="0" i="0" lang="en-GB" sz="2600" u="none" cap="none" strike="noStrike">
                <a:solidFill>
                  <a:schemeClr val="lt1"/>
                </a:solidFill>
                <a:latin typeface="Calibri"/>
                <a:ea typeface="Calibri"/>
                <a:cs typeface="Calibri"/>
                <a:sym typeface="Calibri"/>
              </a:rPr>
              <a:t>2. Love</a:t>
            </a:r>
            <a:endParaRPr b="0" i="0" sz="2600" u="none" cap="none" strike="noStrike">
              <a:solidFill>
                <a:schemeClr val="lt1"/>
              </a:solidFill>
              <a:latin typeface="Calibri"/>
              <a:ea typeface="Calibri"/>
              <a:cs typeface="Calibri"/>
              <a:sym typeface="Calibri"/>
            </a:endParaRPr>
          </a:p>
        </p:txBody>
      </p:sp>
      <p:sp>
        <p:nvSpPr>
          <p:cNvPr id="201" name="Google Shape;201;g2fc611f3834_0_18"/>
          <p:cNvSpPr txBox="1"/>
          <p:nvPr/>
        </p:nvSpPr>
        <p:spPr>
          <a:xfrm>
            <a:off x="2516300" y="6261475"/>
            <a:ext cx="1723500" cy="369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600"/>
              <a:buFont typeface="Arial"/>
              <a:buNone/>
            </a:pPr>
            <a:r>
              <a:rPr b="0" i="0" lang="en-GB" sz="2600" u="none" cap="none" strike="noStrike">
                <a:solidFill>
                  <a:schemeClr val="lt1"/>
                </a:solidFill>
                <a:latin typeface="Calibri"/>
                <a:ea typeface="Calibri"/>
                <a:cs typeface="Calibri"/>
                <a:sym typeface="Calibri"/>
              </a:rPr>
              <a:t>3. Power</a:t>
            </a:r>
            <a:endParaRPr b="0" i="0" sz="2600" u="none" cap="none" strike="noStrike">
              <a:solidFill>
                <a:schemeClr val="lt1"/>
              </a:solidFill>
              <a:latin typeface="Calibri"/>
              <a:ea typeface="Calibri"/>
              <a:cs typeface="Calibri"/>
              <a:sym typeface="Calibri"/>
            </a:endParaRPr>
          </a:p>
        </p:txBody>
      </p:sp>
      <p:sp>
        <p:nvSpPr>
          <p:cNvPr id="202" name="Google Shape;202;g2fc611f3834_0_18"/>
          <p:cNvSpPr txBox="1"/>
          <p:nvPr/>
        </p:nvSpPr>
        <p:spPr>
          <a:xfrm>
            <a:off x="4872000" y="6328375"/>
            <a:ext cx="2229900" cy="369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600"/>
              <a:buFont typeface="Arial"/>
              <a:buNone/>
            </a:pPr>
            <a:r>
              <a:rPr b="0" i="0" lang="en-GB" sz="2600" u="none" cap="none" strike="noStrike">
                <a:solidFill>
                  <a:schemeClr val="lt1"/>
                </a:solidFill>
                <a:latin typeface="Calibri"/>
                <a:ea typeface="Calibri"/>
                <a:cs typeface="Calibri"/>
                <a:sym typeface="Calibri"/>
              </a:rPr>
              <a:t>4. Presence</a:t>
            </a:r>
            <a:endParaRPr b="0" i="0" sz="2600" u="none" cap="none" strike="noStrike">
              <a:solidFill>
                <a:schemeClr val="lt1"/>
              </a:solidFill>
              <a:latin typeface="Calibri"/>
              <a:ea typeface="Calibri"/>
              <a:cs typeface="Calibri"/>
              <a:sym typeface="Calibri"/>
            </a:endParaRPr>
          </a:p>
        </p:txBody>
      </p:sp>
      <p:sp>
        <p:nvSpPr>
          <p:cNvPr id="203" name="Google Shape;203;g2fc611f3834_0_18"/>
          <p:cNvSpPr txBox="1"/>
          <p:nvPr/>
        </p:nvSpPr>
        <p:spPr>
          <a:xfrm>
            <a:off x="6822675" y="5228425"/>
            <a:ext cx="2371200" cy="5694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300"/>
              <a:buFont typeface="Arial"/>
              <a:buNone/>
            </a:pPr>
            <a:r>
              <a:rPr b="0" i="0" lang="en-GB" sz="2300" u="none" cap="none" strike="noStrike">
                <a:solidFill>
                  <a:schemeClr val="lt1"/>
                </a:solidFill>
                <a:latin typeface="Calibri"/>
                <a:ea typeface="Calibri"/>
                <a:cs typeface="Calibri"/>
                <a:sym typeface="Calibri"/>
              </a:rPr>
              <a:t>5. Wherever I am.</a:t>
            </a:r>
            <a:endParaRPr b="0" i="0" sz="2300" u="none" cap="none" strike="noStrike">
              <a:solidFill>
                <a:schemeClr val="lt1"/>
              </a:solidFill>
              <a:latin typeface="Calibri"/>
              <a:ea typeface="Calibri"/>
              <a:cs typeface="Calibri"/>
              <a:sym typeface="Calibri"/>
            </a:endParaRPr>
          </a:p>
        </p:txBody>
      </p:sp>
      <p:pic>
        <p:nvPicPr>
          <p:cNvPr id="204" name="Google Shape;204;g2fc611f3834_0_18" title="IMG_5805[1].JPG"/>
          <p:cNvPicPr preferRelativeResize="0"/>
          <p:nvPr/>
        </p:nvPicPr>
        <p:blipFill rotWithShape="1">
          <a:blip r:embed="rId4">
            <a:alphaModFix/>
          </a:blip>
          <a:srcRect b="0" l="0" r="0" t="13666"/>
          <a:stretch/>
        </p:blipFill>
        <p:spPr>
          <a:xfrm>
            <a:off x="112365" y="558200"/>
            <a:ext cx="1651726" cy="1901399"/>
          </a:xfrm>
          <a:prstGeom prst="rect">
            <a:avLst/>
          </a:prstGeom>
          <a:noFill/>
          <a:ln>
            <a:noFill/>
          </a:ln>
        </p:spPr>
      </p:pic>
      <p:pic>
        <p:nvPicPr>
          <p:cNvPr id="205" name="Google Shape;205;g2fc611f3834_0_18" title="IMG_5807[1].JPG"/>
          <p:cNvPicPr preferRelativeResize="0"/>
          <p:nvPr/>
        </p:nvPicPr>
        <p:blipFill rotWithShape="1">
          <a:blip r:embed="rId5">
            <a:alphaModFix/>
          </a:blip>
          <a:srcRect b="0" l="0" r="0" t="14536"/>
          <a:stretch/>
        </p:blipFill>
        <p:spPr>
          <a:xfrm>
            <a:off x="100225" y="3281216"/>
            <a:ext cx="1651726" cy="1882209"/>
          </a:xfrm>
          <a:prstGeom prst="rect">
            <a:avLst/>
          </a:prstGeom>
          <a:noFill/>
          <a:ln>
            <a:noFill/>
          </a:ln>
        </p:spPr>
      </p:pic>
      <p:pic>
        <p:nvPicPr>
          <p:cNvPr id="206" name="Google Shape;206;g2fc611f3834_0_18" title="IMG_5808[1].JPG"/>
          <p:cNvPicPr preferRelativeResize="0"/>
          <p:nvPr/>
        </p:nvPicPr>
        <p:blipFill rotWithShape="1">
          <a:blip r:embed="rId6">
            <a:alphaModFix/>
          </a:blip>
          <a:srcRect b="0" l="0" r="0" t="18752"/>
          <a:stretch/>
        </p:blipFill>
        <p:spPr>
          <a:xfrm>
            <a:off x="2368725" y="4341275"/>
            <a:ext cx="1871075" cy="2026977"/>
          </a:xfrm>
          <a:prstGeom prst="rect">
            <a:avLst/>
          </a:prstGeom>
          <a:noFill/>
          <a:ln>
            <a:noFill/>
          </a:ln>
        </p:spPr>
      </p:pic>
      <p:pic>
        <p:nvPicPr>
          <p:cNvPr id="207" name="Google Shape;207;g2fc611f3834_0_18" title="IMG_5810[1].JPG"/>
          <p:cNvPicPr preferRelativeResize="0"/>
          <p:nvPr/>
        </p:nvPicPr>
        <p:blipFill rotWithShape="1">
          <a:blip r:embed="rId7">
            <a:alphaModFix/>
          </a:blip>
          <a:srcRect b="0" l="0" r="10817" t="15697"/>
          <a:stretch/>
        </p:blipFill>
        <p:spPr>
          <a:xfrm>
            <a:off x="4828450" y="4326259"/>
            <a:ext cx="1651726" cy="2081869"/>
          </a:xfrm>
          <a:prstGeom prst="rect">
            <a:avLst/>
          </a:prstGeom>
          <a:noFill/>
          <a:ln>
            <a:noFill/>
          </a:ln>
        </p:spPr>
      </p:pic>
      <p:pic>
        <p:nvPicPr>
          <p:cNvPr id="208" name="Google Shape;208;g2fc611f3834_0_18" title="IMG_5811[1].JPG"/>
          <p:cNvPicPr preferRelativeResize="0"/>
          <p:nvPr/>
        </p:nvPicPr>
        <p:blipFill rotWithShape="1">
          <a:blip r:embed="rId8">
            <a:alphaModFix/>
          </a:blip>
          <a:srcRect b="0" l="0" r="0" t="17067"/>
          <a:stretch/>
        </p:blipFill>
        <p:spPr>
          <a:xfrm>
            <a:off x="7112388" y="3281225"/>
            <a:ext cx="1791763" cy="1981348"/>
          </a:xfrm>
          <a:prstGeom prst="rect">
            <a:avLst/>
          </a:prstGeom>
          <a:noFill/>
          <a:ln>
            <a:noFill/>
          </a:ln>
        </p:spPr>
      </p:pic>
      <p:pic>
        <p:nvPicPr>
          <p:cNvPr id="209" name="Google Shape;209;g2fc611f3834_0_18" title="IMG_5812[1].JPG"/>
          <p:cNvPicPr preferRelativeResize="0"/>
          <p:nvPr/>
        </p:nvPicPr>
        <p:blipFill rotWithShape="1">
          <a:blip r:embed="rId9">
            <a:alphaModFix/>
          </a:blip>
          <a:srcRect b="11689" l="12454" r="17886" t="20928"/>
          <a:stretch/>
        </p:blipFill>
        <p:spPr>
          <a:xfrm>
            <a:off x="7313475" y="229650"/>
            <a:ext cx="1651726" cy="2130273"/>
          </a:xfrm>
          <a:prstGeom prst="rect">
            <a:avLst/>
          </a:prstGeom>
          <a:noFill/>
          <a:ln>
            <a:noFill/>
          </a:ln>
        </p:spPr>
      </p:pic>
      <p:sp>
        <p:nvSpPr>
          <p:cNvPr id="210" name="Google Shape;210;g2fc611f3834_0_18"/>
          <p:cNvSpPr txBox="1"/>
          <p:nvPr/>
        </p:nvSpPr>
        <p:spPr>
          <a:xfrm>
            <a:off x="7652875" y="2359925"/>
            <a:ext cx="2371200" cy="5694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300"/>
              <a:buFont typeface="Arial"/>
              <a:buNone/>
            </a:pPr>
            <a:r>
              <a:rPr b="0" i="0" lang="en-GB" sz="2300" u="none" cap="none" strike="noStrike">
                <a:solidFill>
                  <a:schemeClr val="lt1"/>
                </a:solidFill>
                <a:latin typeface="Calibri"/>
                <a:ea typeface="Calibri"/>
                <a:cs typeface="Calibri"/>
                <a:sym typeface="Calibri"/>
              </a:rPr>
              <a:t>6. Amen</a:t>
            </a:r>
            <a:endParaRPr b="0" i="0" sz="2300" u="none" cap="none" strike="noStrike">
              <a:solidFill>
                <a:schemeClr val="lt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 name="Shape 215"/>
        <p:cNvGrpSpPr/>
        <p:nvPr/>
      </p:nvGrpSpPr>
      <p:grpSpPr>
        <a:xfrm>
          <a:off x="0" y="0"/>
          <a:ext cx="0" cy="0"/>
          <a:chOff x="0" y="0"/>
          <a:chExt cx="0" cy="0"/>
        </a:xfrm>
      </p:grpSpPr>
      <p:pic>
        <p:nvPicPr>
          <p:cNvPr id="216" name="Google Shape;216;g3170948f751_0_7"/>
          <p:cNvPicPr preferRelativeResize="0"/>
          <p:nvPr/>
        </p:nvPicPr>
        <p:blipFill rotWithShape="1">
          <a:blip r:embed="rId3">
            <a:alphaModFix/>
          </a:blip>
          <a:srcRect b="11276" l="0" r="0" t="0"/>
          <a:stretch/>
        </p:blipFill>
        <p:spPr>
          <a:xfrm>
            <a:off x="2019050" y="424350"/>
            <a:ext cx="5617175" cy="3208550"/>
          </a:xfrm>
          <a:prstGeom prst="rect">
            <a:avLst/>
          </a:prstGeom>
          <a:noFill/>
          <a:ln>
            <a:noFill/>
          </a:ln>
        </p:spPr>
      </p:pic>
      <p:sp>
        <p:nvSpPr>
          <p:cNvPr id="217" name="Google Shape;217;g3170948f751_0_7"/>
          <p:cNvSpPr/>
          <p:nvPr/>
        </p:nvSpPr>
        <p:spPr>
          <a:xfrm>
            <a:off x="309000" y="3828525"/>
            <a:ext cx="7327200" cy="2835000"/>
          </a:xfrm>
          <a:prstGeom prst="roundRect">
            <a:avLst>
              <a:gd fmla="val 16667" name="adj"/>
            </a:avLst>
          </a:prstGeom>
          <a:solidFill>
            <a:srgbClr val="93C47D"/>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500"/>
              <a:buFont typeface="Arial"/>
              <a:buNone/>
            </a:pPr>
            <a:r>
              <a:t/>
            </a:r>
            <a:endParaRPr b="0" i="0" sz="2500" u="none" cap="none" strike="noStrike">
              <a:solidFill>
                <a:srgbClr val="FFFFFF"/>
              </a:solidFill>
              <a:latin typeface="Calibri"/>
              <a:ea typeface="Calibri"/>
              <a:cs typeface="Calibri"/>
              <a:sym typeface="Calibri"/>
            </a:endParaRPr>
          </a:p>
        </p:txBody>
      </p:sp>
      <p:pic>
        <p:nvPicPr>
          <p:cNvPr id="218" name="Google Shape;218;g3170948f751_0_7"/>
          <p:cNvPicPr preferRelativeResize="0"/>
          <p:nvPr/>
        </p:nvPicPr>
        <p:blipFill rotWithShape="1">
          <a:blip r:embed="rId4">
            <a:alphaModFix/>
          </a:blip>
          <a:srcRect b="0" l="0" r="0" t="0"/>
          <a:stretch/>
        </p:blipFill>
        <p:spPr>
          <a:xfrm>
            <a:off x="7786201" y="4473425"/>
            <a:ext cx="1017325" cy="1345050"/>
          </a:xfrm>
          <a:prstGeom prst="rect">
            <a:avLst/>
          </a:prstGeom>
          <a:noFill/>
          <a:ln>
            <a:noFill/>
          </a:ln>
        </p:spPr>
      </p:pic>
      <p:sp>
        <p:nvSpPr>
          <p:cNvPr id="219" name="Google Shape;219;g3170948f751_0_7"/>
          <p:cNvSpPr txBox="1"/>
          <p:nvPr/>
        </p:nvSpPr>
        <p:spPr>
          <a:xfrm>
            <a:off x="309000" y="3953600"/>
            <a:ext cx="7223100" cy="2626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b="0" i="0" lang="en-GB" sz="3200" u="none" cap="none" strike="noStrike">
                <a:solidFill>
                  <a:schemeClr val="dk1"/>
                </a:solidFill>
                <a:latin typeface="Calibri"/>
                <a:ea typeface="Calibri"/>
                <a:cs typeface="Calibri"/>
                <a:sym typeface="Calibri"/>
              </a:rPr>
              <a:t>The Lord be with you. </a:t>
            </a:r>
            <a:endParaRPr b="0" i="0" sz="3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200"/>
              <a:buFont typeface="Arial"/>
              <a:buNone/>
            </a:pPr>
            <a:r>
              <a:rPr b="1" i="0" lang="en-GB" sz="3200" u="none" cap="none" strike="noStrike">
                <a:solidFill>
                  <a:schemeClr val="dk1"/>
                </a:solidFill>
                <a:latin typeface="Calibri"/>
                <a:ea typeface="Calibri"/>
                <a:cs typeface="Calibri"/>
                <a:sym typeface="Calibri"/>
              </a:rPr>
              <a:t>All: And with your spirit. </a:t>
            </a:r>
            <a:endParaRPr b="1" i="0" sz="3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200"/>
              <a:buFont typeface="Arial"/>
              <a:buNone/>
            </a:pPr>
            <a:r>
              <a:rPr b="0" i="0" lang="en-GB" sz="3200" u="none" cap="none" strike="noStrike">
                <a:solidFill>
                  <a:schemeClr val="dk1"/>
                </a:solidFill>
                <a:latin typeface="Calibri"/>
                <a:ea typeface="Calibri"/>
                <a:cs typeface="Calibri"/>
                <a:sym typeface="Calibri"/>
              </a:rPr>
              <a:t>A reading from the Holy Gospel according to </a:t>
            </a:r>
            <a:r>
              <a:rPr b="1" lang="en-GB" sz="3200">
                <a:solidFill>
                  <a:schemeClr val="dk1"/>
                </a:solidFill>
                <a:latin typeface="Calibri"/>
                <a:ea typeface="Calibri"/>
                <a:cs typeface="Calibri"/>
                <a:sym typeface="Calibri"/>
              </a:rPr>
              <a:t>Matthew</a:t>
            </a:r>
            <a:r>
              <a:rPr b="1" i="0" lang="en-GB" sz="3200" u="none" cap="none" strike="noStrike">
                <a:solidFill>
                  <a:schemeClr val="dk1"/>
                </a:solidFill>
                <a:latin typeface="Calibri"/>
                <a:ea typeface="Calibri"/>
                <a:cs typeface="Calibri"/>
                <a:sym typeface="Calibri"/>
              </a:rPr>
              <a:t>.</a:t>
            </a:r>
            <a:endParaRPr b="1" i="0" sz="3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200"/>
              <a:buFont typeface="Arial"/>
              <a:buNone/>
            </a:pPr>
            <a:r>
              <a:rPr b="1" i="0" lang="en-GB" sz="3200" u="none" cap="none" strike="noStrike">
                <a:solidFill>
                  <a:schemeClr val="dk1"/>
                </a:solidFill>
                <a:latin typeface="Calibri"/>
                <a:ea typeface="Calibri"/>
                <a:cs typeface="Calibri"/>
                <a:sym typeface="Calibri"/>
              </a:rPr>
              <a:t>All: Glory to You, Oh Lord. </a:t>
            </a:r>
            <a:endParaRPr b="1" i="0" sz="3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chemeClr val="dk1"/>
              </a:solidFill>
              <a:latin typeface="Calibri"/>
              <a:ea typeface="Calibri"/>
              <a:cs typeface="Calibri"/>
              <a:sym typeface="Calibri"/>
            </a:endParaRPr>
          </a:p>
        </p:txBody>
      </p:sp>
      <p:sp>
        <p:nvSpPr>
          <p:cNvPr id="220" name="Google Shape;220;g3170948f751_0_7"/>
          <p:cNvSpPr/>
          <p:nvPr/>
        </p:nvSpPr>
        <p:spPr>
          <a:xfrm>
            <a:off x="4924525" y="5516975"/>
            <a:ext cx="710700" cy="968400"/>
          </a:xfrm>
          <a:prstGeom prst="mathPlus">
            <a:avLst>
              <a:gd fmla="val 23520" name="adj1"/>
            </a:avLst>
          </a:prstGeom>
          <a:solidFill>
            <a:srgbClr val="EEEEEE"/>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5" name="Shape 225"/>
        <p:cNvGrpSpPr/>
        <p:nvPr/>
      </p:nvGrpSpPr>
      <p:grpSpPr>
        <a:xfrm>
          <a:off x="0" y="0"/>
          <a:ext cx="0" cy="0"/>
          <a:chOff x="0" y="0"/>
          <a:chExt cx="0" cy="0"/>
        </a:xfrm>
      </p:grpSpPr>
      <p:sp>
        <p:nvSpPr>
          <p:cNvPr id="226" name="Google Shape;226;g2b5b54cfd4d_0_0"/>
          <p:cNvSpPr txBox="1"/>
          <p:nvPr/>
        </p:nvSpPr>
        <p:spPr>
          <a:xfrm>
            <a:off x="5301595" y="5788075"/>
            <a:ext cx="3752100" cy="6309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3600"/>
              <a:buFont typeface="Arial"/>
              <a:buNone/>
            </a:pPr>
            <a:r>
              <a:rPr lang="en-GB" sz="3500">
                <a:solidFill>
                  <a:schemeClr val="lt1"/>
                </a:solidFill>
                <a:latin typeface="Calibri"/>
                <a:ea typeface="Calibri"/>
                <a:cs typeface="Calibri"/>
                <a:sym typeface="Calibri"/>
              </a:rPr>
              <a:t>Matthew </a:t>
            </a:r>
            <a:r>
              <a:rPr b="0" i="0" lang="en-GB" sz="3500" u="none" cap="none" strike="noStrike">
                <a:solidFill>
                  <a:schemeClr val="lt1"/>
                </a:solidFill>
                <a:latin typeface="Calibri"/>
                <a:ea typeface="Calibri"/>
                <a:cs typeface="Calibri"/>
                <a:sym typeface="Calibri"/>
              </a:rPr>
              <a:t>  2</a:t>
            </a:r>
            <a:r>
              <a:rPr lang="en-GB" sz="3500">
                <a:solidFill>
                  <a:schemeClr val="lt1"/>
                </a:solidFill>
                <a:latin typeface="Calibri"/>
                <a:ea typeface="Calibri"/>
                <a:cs typeface="Calibri"/>
                <a:sym typeface="Calibri"/>
              </a:rPr>
              <a:t>4</a:t>
            </a:r>
            <a:r>
              <a:rPr b="0" i="0" lang="en-GB" sz="3500" u="none" cap="none" strike="noStrike">
                <a:solidFill>
                  <a:schemeClr val="lt1"/>
                </a:solidFill>
                <a:latin typeface="Calibri"/>
                <a:ea typeface="Calibri"/>
                <a:cs typeface="Calibri"/>
                <a:sym typeface="Calibri"/>
              </a:rPr>
              <a:t>:3</a:t>
            </a:r>
            <a:r>
              <a:rPr lang="en-GB" sz="3500">
                <a:solidFill>
                  <a:schemeClr val="lt1"/>
                </a:solidFill>
                <a:latin typeface="Calibri"/>
                <a:ea typeface="Calibri"/>
                <a:cs typeface="Calibri"/>
                <a:sym typeface="Calibri"/>
              </a:rPr>
              <a:t>7</a:t>
            </a:r>
            <a:r>
              <a:rPr b="0" i="0" lang="en-GB" sz="3500" u="none" cap="none" strike="noStrike">
                <a:solidFill>
                  <a:schemeClr val="lt1"/>
                </a:solidFill>
                <a:latin typeface="Calibri"/>
                <a:ea typeface="Calibri"/>
                <a:cs typeface="Calibri"/>
                <a:sym typeface="Calibri"/>
              </a:rPr>
              <a:t>-4</a:t>
            </a:r>
            <a:r>
              <a:rPr lang="en-GB" sz="3500">
                <a:solidFill>
                  <a:schemeClr val="lt1"/>
                </a:solidFill>
                <a:latin typeface="Calibri"/>
                <a:ea typeface="Calibri"/>
                <a:cs typeface="Calibri"/>
                <a:sym typeface="Calibri"/>
              </a:rPr>
              <a:t>4</a:t>
            </a:r>
            <a:endParaRPr b="0" i="0" sz="3500" u="none" cap="none" strike="noStrike">
              <a:solidFill>
                <a:schemeClr val="lt1"/>
              </a:solidFill>
              <a:latin typeface="Calibri"/>
              <a:ea typeface="Calibri"/>
              <a:cs typeface="Calibri"/>
              <a:sym typeface="Calibri"/>
            </a:endParaRPr>
          </a:p>
        </p:txBody>
      </p:sp>
      <p:sp>
        <p:nvSpPr>
          <p:cNvPr id="227" name="Google Shape;227;g2b5b54cfd4d_0_0"/>
          <p:cNvSpPr txBox="1"/>
          <p:nvPr/>
        </p:nvSpPr>
        <p:spPr>
          <a:xfrm>
            <a:off x="0" y="5788075"/>
            <a:ext cx="7138800" cy="963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b="0" i="0" lang="en-GB" sz="3000" u="none" cap="none" strike="noStrike">
                <a:solidFill>
                  <a:schemeClr val="lt1"/>
                </a:solidFill>
                <a:latin typeface="Calibri"/>
                <a:ea typeface="Calibri"/>
                <a:cs typeface="Calibri"/>
                <a:sym typeface="Calibri"/>
              </a:rPr>
              <a:t>The Gospel of the Lord.</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200"/>
              <a:buFont typeface="Arial"/>
              <a:buNone/>
            </a:pPr>
            <a:r>
              <a:rPr b="0" i="0" lang="en-GB" sz="3000" u="none" cap="none" strike="noStrike">
                <a:solidFill>
                  <a:schemeClr val="lt1"/>
                </a:solidFill>
                <a:latin typeface="Calibri"/>
                <a:ea typeface="Calibri"/>
                <a:cs typeface="Calibri"/>
                <a:sym typeface="Calibri"/>
              </a:rPr>
              <a:t>ALL: Praise to you Lord Jesus Christ.</a:t>
            </a:r>
            <a:r>
              <a:rPr b="0" i="0" lang="en-GB" sz="3200" u="none" cap="none" strike="noStrike">
                <a:solidFill>
                  <a:schemeClr val="lt1"/>
                </a:solidFill>
                <a:latin typeface="Calibri"/>
                <a:ea typeface="Calibri"/>
                <a:cs typeface="Calibri"/>
                <a:sym typeface="Calibri"/>
              </a:rPr>
              <a:t> </a:t>
            </a:r>
            <a:endParaRPr b="0" i="0" sz="3200" u="none" cap="none" strike="noStrike">
              <a:solidFill>
                <a:schemeClr val="lt1"/>
              </a:solidFill>
              <a:latin typeface="Calibri"/>
              <a:ea typeface="Calibri"/>
              <a:cs typeface="Calibri"/>
              <a:sym typeface="Calibri"/>
            </a:endParaRPr>
          </a:p>
        </p:txBody>
      </p:sp>
      <p:pic>
        <p:nvPicPr>
          <p:cNvPr id="228" name="Google Shape;228;g2b5b54cfd4d_0_0"/>
          <p:cNvPicPr preferRelativeResize="0"/>
          <p:nvPr/>
        </p:nvPicPr>
        <p:blipFill>
          <a:blip r:embed="rId3">
            <a:alphaModFix/>
          </a:blip>
          <a:stretch>
            <a:fillRect/>
          </a:stretch>
        </p:blipFill>
        <p:spPr>
          <a:xfrm>
            <a:off x="1694925" y="0"/>
            <a:ext cx="6125533" cy="580187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 name="Shape 232"/>
        <p:cNvGrpSpPr/>
        <p:nvPr/>
      </p:nvGrpSpPr>
      <p:grpSpPr>
        <a:xfrm>
          <a:off x="0" y="0"/>
          <a:ext cx="0" cy="0"/>
          <a:chOff x="0" y="0"/>
          <a:chExt cx="0" cy="0"/>
        </a:xfrm>
      </p:grpSpPr>
      <p:sp>
        <p:nvSpPr>
          <p:cNvPr id="233" name="Google Shape;233;p4"/>
          <p:cNvSpPr txBox="1"/>
          <p:nvPr/>
        </p:nvSpPr>
        <p:spPr>
          <a:xfrm>
            <a:off x="2643138" y="1093975"/>
            <a:ext cx="3857700" cy="661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3600"/>
              <a:buFont typeface="Arial"/>
              <a:buNone/>
            </a:pPr>
            <a:r>
              <a:rPr b="1" lang="en-GB" sz="3700">
                <a:solidFill>
                  <a:schemeClr val="lt1"/>
                </a:solidFill>
                <a:latin typeface="Calibri"/>
                <a:ea typeface="Calibri"/>
                <a:cs typeface="Calibri"/>
                <a:sym typeface="Calibri"/>
              </a:rPr>
              <a:t>ADVENT</a:t>
            </a:r>
            <a:endParaRPr b="1" i="0" sz="3700" u="none" cap="none" strike="noStrike">
              <a:solidFill>
                <a:schemeClr val="lt1"/>
              </a:solidFill>
              <a:latin typeface="Calibri"/>
              <a:ea typeface="Calibri"/>
              <a:cs typeface="Calibri"/>
              <a:sym typeface="Calibri"/>
            </a:endParaRPr>
          </a:p>
        </p:txBody>
      </p:sp>
      <p:sp>
        <p:nvSpPr>
          <p:cNvPr id="234" name="Google Shape;234;p4"/>
          <p:cNvSpPr/>
          <p:nvPr/>
        </p:nvSpPr>
        <p:spPr>
          <a:xfrm>
            <a:off x="2866952" y="964663"/>
            <a:ext cx="3633900" cy="791100"/>
          </a:xfrm>
          <a:prstGeom prst="rect">
            <a:avLst/>
          </a:prstGeom>
          <a:solidFill>
            <a:schemeClr val="accent1"/>
          </a:solidFill>
          <a:ln cap="flat" cmpd="sng" w="25400">
            <a:solidFill>
              <a:srgbClr val="395E89"/>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35" name="Google Shape;235;p4"/>
          <p:cNvSpPr txBox="1"/>
          <p:nvPr/>
        </p:nvSpPr>
        <p:spPr>
          <a:xfrm>
            <a:off x="1548150" y="152900"/>
            <a:ext cx="6047700" cy="6465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3600"/>
              <a:buFont typeface="Arial"/>
              <a:buNone/>
            </a:pPr>
            <a:r>
              <a:rPr b="1" i="0" lang="en-GB" sz="3600" u="none" cap="none" strike="noStrike">
                <a:solidFill>
                  <a:schemeClr val="lt1"/>
                </a:solidFill>
                <a:latin typeface="Calibri"/>
                <a:ea typeface="Calibri"/>
                <a:cs typeface="Calibri"/>
                <a:sym typeface="Calibri"/>
              </a:rPr>
              <a:t>What is this week’s Word? </a:t>
            </a:r>
            <a:endParaRPr b="1" i="0" sz="3600" u="none" cap="none" strike="noStrike">
              <a:solidFill>
                <a:schemeClr val="lt1"/>
              </a:solidFill>
              <a:latin typeface="Calibri"/>
              <a:ea typeface="Calibri"/>
              <a:cs typeface="Calibri"/>
              <a:sym typeface="Calibri"/>
            </a:endParaRPr>
          </a:p>
        </p:txBody>
      </p:sp>
      <p:pic>
        <p:nvPicPr>
          <p:cNvPr id="236" name="Google Shape;236;p4"/>
          <p:cNvPicPr preferRelativeResize="0"/>
          <p:nvPr/>
        </p:nvPicPr>
        <p:blipFill>
          <a:blip r:embed="rId3">
            <a:alphaModFix/>
          </a:blip>
          <a:stretch>
            <a:fillRect/>
          </a:stretch>
        </p:blipFill>
        <p:spPr>
          <a:xfrm>
            <a:off x="173250" y="2050350"/>
            <a:ext cx="3127200" cy="3127200"/>
          </a:xfrm>
          <a:prstGeom prst="rect">
            <a:avLst/>
          </a:prstGeom>
          <a:noFill/>
          <a:ln>
            <a:noFill/>
          </a:ln>
        </p:spPr>
      </p:pic>
      <p:pic>
        <p:nvPicPr>
          <p:cNvPr id="237" name="Google Shape;237;p4"/>
          <p:cNvPicPr preferRelativeResize="0"/>
          <p:nvPr/>
        </p:nvPicPr>
        <p:blipFill>
          <a:blip r:embed="rId4">
            <a:alphaModFix/>
          </a:blip>
          <a:stretch>
            <a:fillRect/>
          </a:stretch>
        </p:blipFill>
        <p:spPr>
          <a:xfrm>
            <a:off x="3651950" y="3321875"/>
            <a:ext cx="2367701" cy="2367701"/>
          </a:xfrm>
          <a:prstGeom prst="rect">
            <a:avLst/>
          </a:prstGeom>
          <a:noFill/>
          <a:ln>
            <a:noFill/>
          </a:ln>
        </p:spPr>
      </p:pic>
      <p:pic>
        <p:nvPicPr>
          <p:cNvPr id="238" name="Google Shape;238;p4"/>
          <p:cNvPicPr preferRelativeResize="0"/>
          <p:nvPr/>
        </p:nvPicPr>
        <p:blipFill>
          <a:blip r:embed="rId5">
            <a:alphaModFix/>
          </a:blip>
          <a:stretch>
            <a:fillRect/>
          </a:stretch>
        </p:blipFill>
        <p:spPr>
          <a:xfrm>
            <a:off x="6371150" y="3909300"/>
            <a:ext cx="2645449" cy="2645449"/>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
                                          </p:stCondLst>
                                        </p:cTn>
                                        <p:tgtEl>
                                          <p:spTgt spid="234"/>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3"/>
        </a:solidFill>
      </p:bgPr>
    </p:bg>
    <p:spTree>
      <p:nvGrpSpPr>
        <p:cNvPr id="243" name="Shape 243"/>
        <p:cNvGrpSpPr/>
        <p:nvPr/>
      </p:nvGrpSpPr>
      <p:grpSpPr>
        <a:xfrm>
          <a:off x="0" y="0"/>
          <a:ext cx="0" cy="0"/>
          <a:chOff x="0" y="0"/>
          <a:chExt cx="0" cy="0"/>
        </a:xfrm>
      </p:grpSpPr>
      <p:sp>
        <p:nvSpPr>
          <p:cNvPr id="244" name="Google Shape;244;g383cebba225_0_90"/>
          <p:cNvSpPr/>
          <p:nvPr/>
        </p:nvSpPr>
        <p:spPr>
          <a:xfrm>
            <a:off x="201275" y="2098400"/>
            <a:ext cx="5308200" cy="4143000"/>
          </a:xfrm>
          <a:prstGeom prst="ellipse">
            <a:avLst/>
          </a:prstGeom>
          <a:solidFill>
            <a:srgbClr val="FFE599"/>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3000"/>
              <a:buFont typeface="Arial"/>
              <a:buNone/>
            </a:pPr>
            <a:r>
              <a:t/>
            </a:r>
            <a:endParaRPr b="0" i="0" sz="1400" u="none" cap="none" strike="noStrike">
              <a:solidFill>
                <a:srgbClr val="000000"/>
              </a:solidFill>
              <a:latin typeface="Arial"/>
              <a:ea typeface="Arial"/>
              <a:cs typeface="Arial"/>
              <a:sym typeface="Arial"/>
            </a:endParaRPr>
          </a:p>
        </p:txBody>
      </p:sp>
      <p:sp>
        <p:nvSpPr>
          <p:cNvPr id="245" name="Google Shape;245;g383cebba225_0_90"/>
          <p:cNvSpPr/>
          <p:nvPr/>
        </p:nvSpPr>
        <p:spPr>
          <a:xfrm>
            <a:off x="3616950" y="2034600"/>
            <a:ext cx="5436600" cy="4446900"/>
          </a:xfrm>
          <a:prstGeom prst="ellipse">
            <a:avLst/>
          </a:prstGeom>
          <a:solidFill>
            <a:srgbClr val="EAD1DC">
              <a:alpha val="34901"/>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900"/>
              <a:buFont typeface="Arial"/>
              <a:buNone/>
            </a:pPr>
            <a:r>
              <a:rPr b="0" i="0" lang="en-GB" sz="2900" u="none" cap="none" strike="noStrike">
                <a:solidFill>
                  <a:srgbClr val="000000"/>
                </a:solidFill>
                <a:latin typeface="Calibri"/>
                <a:ea typeface="Calibri"/>
                <a:cs typeface="Calibri"/>
                <a:sym typeface="Calibri"/>
              </a:rPr>
              <a:t>                 </a:t>
            </a:r>
            <a:endParaRPr b="0" i="0" sz="2900" u="none" cap="none" strike="noStrike">
              <a:solidFill>
                <a:srgbClr val="000000"/>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3300"/>
              <a:buFont typeface="Arial"/>
              <a:buNone/>
            </a:pPr>
            <a:r>
              <a:t/>
            </a:r>
            <a:endParaRPr b="0" i="0" sz="3300" u="none" cap="none" strike="noStrike">
              <a:solidFill>
                <a:srgbClr val="000000"/>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3300"/>
              <a:buFont typeface="Arial"/>
              <a:buNone/>
            </a:pPr>
            <a:r>
              <a:t/>
            </a:r>
            <a:endParaRPr b="0" i="0" sz="3300" u="none" cap="none" strike="noStrike">
              <a:solidFill>
                <a:srgbClr val="000000"/>
              </a:solidFill>
              <a:latin typeface="Calibri"/>
              <a:ea typeface="Calibri"/>
              <a:cs typeface="Calibri"/>
              <a:sym typeface="Calibri"/>
            </a:endParaRPr>
          </a:p>
        </p:txBody>
      </p:sp>
      <p:sp>
        <p:nvSpPr>
          <p:cNvPr id="246" name="Google Shape;246;g383cebba225_0_90"/>
          <p:cNvSpPr txBox="1"/>
          <p:nvPr/>
        </p:nvSpPr>
        <p:spPr>
          <a:xfrm>
            <a:off x="613625" y="1250675"/>
            <a:ext cx="8123400" cy="7587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900"/>
              <a:buFont typeface="Arial"/>
              <a:buNone/>
            </a:pPr>
            <a:r>
              <a:t/>
            </a:r>
            <a:endParaRPr b="0" i="0" sz="2900" u="none" cap="none" strike="noStrike">
              <a:solidFill>
                <a:schemeClr val="lt1"/>
              </a:solidFill>
              <a:latin typeface="Calibri"/>
              <a:ea typeface="Calibri"/>
              <a:cs typeface="Calibri"/>
              <a:sym typeface="Calibri"/>
            </a:endParaRPr>
          </a:p>
        </p:txBody>
      </p:sp>
      <p:sp>
        <p:nvSpPr>
          <p:cNvPr id="247" name="Google Shape;247;g383cebba225_0_90"/>
          <p:cNvSpPr txBox="1"/>
          <p:nvPr/>
        </p:nvSpPr>
        <p:spPr>
          <a:xfrm>
            <a:off x="1846400" y="2689850"/>
            <a:ext cx="2013300" cy="544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t/>
            </a:r>
            <a:endParaRPr b="0" i="0" sz="3200" u="none" cap="none" strike="noStrike">
              <a:solidFill>
                <a:schemeClr val="lt1"/>
              </a:solidFill>
              <a:latin typeface="Calibri"/>
              <a:ea typeface="Calibri"/>
              <a:cs typeface="Calibri"/>
              <a:sym typeface="Calibri"/>
            </a:endParaRPr>
          </a:p>
        </p:txBody>
      </p:sp>
      <p:pic>
        <p:nvPicPr>
          <p:cNvPr id="248" name="Google Shape;248;g383cebba225_0_90"/>
          <p:cNvPicPr preferRelativeResize="0"/>
          <p:nvPr/>
        </p:nvPicPr>
        <p:blipFill rotWithShape="1">
          <a:blip r:embed="rId3">
            <a:alphaModFix/>
          </a:blip>
          <a:srcRect b="0" l="0" r="0" t="0"/>
          <a:stretch/>
        </p:blipFill>
        <p:spPr>
          <a:xfrm>
            <a:off x="6813625" y="2734663"/>
            <a:ext cx="1278525" cy="1278525"/>
          </a:xfrm>
          <a:prstGeom prst="rect">
            <a:avLst/>
          </a:prstGeom>
          <a:noFill/>
          <a:ln cap="flat" cmpd="sng" w="38100">
            <a:solidFill>
              <a:srgbClr val="38761D"/>
            </a:solidFill>
            <a:prstDash val="solid"/>
            <a:round/>
            <a:headEnd len="sm" w="sm" type="none"/>
            <a:tailEnd len="sm" w="sm" type="none"/>
          </a:ln>
        </p:spPr>
      </p:pic>
      <p:sp>
        <p:nvSpPr>
          <p:cNvPr id="249" name="Google Shape;249;g383cebba225_0_90"/>
          <p:cNvSpPr txBox="1"/>
          <p:nvPr/>
        </p:nvSpPr>
        <p:spPr>
          <a:xfrm>
            <a:off x="-380275" y="266188"/>
            <a:ext cx="10111200" cy="2124000"/>
          </a:xfrm>
          <a:prstGeom prst="rect">
            <a:avLst/>
          </a:prstGeom>
          <a:noFill/>
          <a:ln>
            <a:noFill/>
          </a:ln>
        </p:spPr>
        <p:txBody>
          <a:bodyPr anchorCtr="0" anchor="t" bIns="91425" lIns="91425" spcFirstLastPara="1" rIns="91425" wrap="square" tIns="0">
            <a:spAutoFit/>
          </a:bodyPr>
          <a:lstStyle/>
          <a:p>
            <a:pPr indent="0" lvl="0" marL="0" marR="0" rtl="0" algn="ctr">
              <a:lnSpc>
                <a:spcPct val="100000"/>
              </a:lnSpc>
              <a:spcBef>
                <a:spcPts val="0"/>
              </a:spcBef>
              <a:spcAft>
                <a:spcPts val="0"/>
              </a:spcAft>
              <a:buClr>
                <a:srgbClr val="000000"/>
              </a:buClr>
              <a:buSzPts val="4200"/>
              <a:buFont typeface="Arial"/>
              <a:buNone/>
            </a:pPr>
            <a:r>
              <a:rPr b="0" i="0" lang="en-GB" sz="4200" u="none" cap="none" strike="noStrike">
                <a:solidFill>
                  <a:srgbClr val="E11444"/>
                </a:solidFill>
                <a:latin typeface="Forum"/>
                <a:ea typeface="Forum"/>
                <a:cs typeface="Forum"/>
                <a:sym typeface="Forum"/>
              </a:rPr>
              <a:t>How does the </a:t>
            </a:r>
            <a:r>
              <a:rPr b="1" i="0" lang="en-GB" sz="4200" u="none" cap="none" strike="noStrike">
                <a:solidFill>
                  <a:srgbClr val="E11444"/>
                </a:solidFill>
                <a:latin typeface="Forum"/>
                <a:ea typeface="Forum"/>
                <a:cs typeface="Forum"/>
                <a:sym typeface="Forum"/>
              </a:rPr>
              <a:t>Wednesday word</a:t>
            </a:r>
            <a:r>
              <a:rPr b="0" i="0" lang="en-GB" sz="4200" u="none" cap="none" strike="noStrike">
                <a:solidFill>
                  <a:srgbClr val="E11444"/>
                </a:solidFill>
                <a:latin typeface="Forum"/>
                <a:ea typeface="Forum"/>
                <a:cs typeface="Forum"/>
                <a:sym typeface="Forum"/>
              </a:rPr>
              <a:t> link to </a:t>
            </a:r>
            <a:br>
              <a:rPr b="0" i="0" lang="en-GB" sz="4200" u="none" cap="none" strike="noStrike">
                <a:solidFill>
                  <a:srgbClr val="E11444"/>
                </a:solidFill>
                <a:latin typeface="Forum"/>
                <a:ea typeface="Forum"/>
                <a:cs typeface="Forum"/>
                <a:sym typeface="Forum"/>
              </a:rPr>
            </a:br>
            <a:r>
              <a:rPr b="1" i="0" lang="en-GB" sz="4100" u="none" cap="none" strike="noStrike">
                <a:solidFill>
                  <a:srgbClr val="E11444"/>
                </a:solidFill>
                <a:latin typeface="Forum"/>
                <a:ea typeface="Forum"/>
                <a:cs typeface="Forum"/>
                <a:sym typeface="Forum"/>
              </a:rPr>
              <a:t>Catholic Social Teaching, RE or Scripture</a:t>
            </a:r>
            <a:r>
              <a:rPr b="1" i="0" lang="en-GB" sz="4200" u="none" cap="none" strike="noStrike">
                <a:solidFill>
                  <a:srgbClr val="E11444"/>
                </a:solidFill>
                <a:latin typeface="Forum"/>
                <a:ea typeface="Forum"/>
                <a:cs typeface="Forum"/>
                <a:sym typeface="Forum"/>
              </a:rPr>
              <a:t>?</a:t>
            </a:r>
            <a:endParaRPr b="1" i="0" sz="4200" u="none" cap="none" strike="noStrike">
              <a:solidFill>
                <a:srgbClr val="E11444"/>
              </a:solidFill>
              <a:latin typeface="Forum"/>
              <a:ea typeface="Forum"/>
              <a:cs typeface="Forum"/>
              <a:sym typeface="Forum"/>
            </a:endParaRPr>
          </a:p>
          <a:p>
            <a:pPr indent="0" lvl="0" marL="0" marR="0" rtl="0" algn="ctr">
              <a:lnSpc>
                <a:spcPct val="100000"/>
              </a:lnSpc>
              <a:spcBef>
                <a:spcPts val="0"/>
              </a:spcBef>
              <a:spcAft>
                <a:spcPts val="0"/>
              </a:spcAft>
              <a:buClr>
                <a:srgbClr val="000000"/>
              </a:buClr>
              <a:buSzPts val="4800"/>
              <a:buFont typeface="Arial"/>
              <a:buNone/>
            </a:pPr>
            <a:r>
              <a:t/>
            </a:r>
            <a:endParaRPr b="0" i="0" sz="4800" u="none" cap="none" strike="noStrike">
              <a:solidFill>
                <a:srgbClr val="E11444"/>
              </a:solidFill>
              <a:latin typeface="Forum"/>
              <a:ea typeface="Forum"/>
              <a:cs typeface="Forum"/>
              <a:sym typeface="Forum"/>
            </a:endParaRPr>
          </a:p>
        </p:txBody>
      </p:sp>
      <p:sp>
        <p:nvSpPr>
          <p:cNvPr id="250" name="Google Shape;250;g383cebba225_0_90"/>
          <p:cNvSpPr txBox="1"/>
          <p:nvPr/>
        </p:nvSpPr>
        <p:spPr>
          <a:xfrm>
            <a:off x="106088" y="3533700"/>
            <a:ext cx="3857700" cy="1246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3600"/>
              <a:buFont typeface="Arial"/>
              <a:buNone/>
            </a:pPr>
            <a:r>
              <a:t/>
            </a:r>
            <a:endParaRPr b="1" i="0" sz="3800" u="none" cap="none" strike="noStrike">
              <a:solidFill>
                <a:srgbClr val="ED7D3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3600"/>
              <a:buFont typeface="Arial"/>
              <a:buNone/>
            </a:pPr>
            <a:r>
              <a:t/>
            </a:r>
            <a:endParaRPr b="1" i="0" sz="3700" u="none" cap="none" strike="noStrike">
              <a:solidFill>
                <a:schemeClr val="dk1"/>
              </a:solidFill>
              <a:latin typeface="Calibri"/>
              <a:ea typeface="Calibri"/>
              <a:cs typeface="Calibri"/>
              <a:sym typeface="Calibri"/>
            </a:endParaRPr>
          </a:p>
        </p:txBody>
      </p:sp>
      <p:pic>
        <p:nvPicPr>
          <p:cNvPr id="251" name="Google Shape;251;g383cebba225_0_90"/>
          <p:cNvPicPr preferRelativeResize="0"/>
          <p:nvPr/>
        </p:nvPicPr>
        <p:blipFill rotWithShape="1">
          <a:blip r:embed="rId4">
            <a:alphaModFix/>
          </a:blip>
          <a:srcRect b="0" l="0" r="0" t="82811"/>
          <a:stretch/>
        </p:blipFill>
        <p:spPr>
          <a:xfrm>
            <a:off x="5238450" y="3508755"/>
            <a:ext cx="1278525" cy="410025"/>
          </a:xfrm>
          <a:prstGeom prst="rect">
            <a:avLst/>
          </a:prstGeom>
          <a:noFill/>
          <a:ln>
            <a:noFill/>
          </a:ln>
        </p:spPr>
      </p:pic>
      <p:pic>
        <p:nvPicPr>
          <p:cNvPr id="252" name="Google Shape;252;g383cebba225_0_90"/>
          <p:cNvPicPr preferRelativeResize="0"/>
          <p:nvPr/>
        </p:nvPicPr>
        <p:blipFill rotWithShape="1">
          <a:blip r:embed="rId4">
            <a:alphaModFix/>
          </a:blip>
          <a:srcRect b="50736" l="0" r="0" t="0"/>
          <a:stretch/>
        </p:blipFill>
        <p:spPr>
          <a:xfrm>
            <a:off x="5238450" y="2333575"/>
            <a:ext cx="1278525" cy="1175175"/>
          </a:xfrm>
          <a:prstGeom prst="rect">
            <a:avLst/>
          </a:prstGeom>
          <a:noFill/>
          <a:ln>
            <a:noFill/>
          </a:ln>
        </p:spPr>
      </p:pic>
      <p:sp>
        <p:nvSpPr>
          <p:cNvPr id="253" name="Google Shape;253;g383cebba225_0_90"/>
          <p:cNvSpPr txBox="1"/>
          <p:nvPr/>
        </p:nvSpPr>
        <p:spPr>
          <a:xfrm>
            <a:off x="-108412" y="3533700"/>
            <a:ext cx="3857700" cy="661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3600"/>
              <a:buFont typeface="Arial"/>
              <a:buNone/>
            </a:pPr>
            <a:r>
              <a:rPr b="1" lang="en-GB" sz="3700">
                <a:solidFill>
                  <a:schemeClr val="dk2"/>
                </a:solidFill>
                <a:latin typeface="Calibri"/>
                <a:ea typeface="Calibri"/>
                <a:cs typeface="Calibri"/>
                <a:sym typeface="Calibri"/>
              </a:rPr>
              <a:t>ADVENT</a:t>
            </a:r>
            <a:endParaRPr b="1" i="0" sz="3700" u="none" cap="none" strike="noStrike">
              <a:solidFill>
                <a:schemeClr val="dk2"/>
              </a:solidFill>
              <a:latin typeface="Calibri"/>
              <a:ea typeface="Calibri"/>
              <a:cs typeface="Calibri"/>
              <a:sym typeface="Calibri"/>
            </a:endParaRPr>
          </a:p>
        </p:txBody>
      </p:sp>
      <p:pic>
        <p:nvPicPr>
          <p:cNvPr id="254" name="Google Shape;254;g383cebba225_0_90"/>
          <p:cNvPicPr preferRelativeResize="0"/>
          <p:nvPr/>
        </p:nvPicPr>
        <p:blipFill>
          <a:blip r:embed="rId5">
            <a:alphaModFix/>
          </a:blip>
          <a:stretch>
            <a:fillRect/>
          </a:stretch>
        </p:blipFill>
        <p:spPr>
          <a:xfrm>
            <a:off x="4819050" y="4195500"/>
            <a:ext cx="3505050" cy="242657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3"/>
        </a:solidFill>
      </p:bgPr>
    </p:bg>
    <p:spTree>
      <p:nvGrpSpPr>
        <p:cNvPr id="259" name="Shape 259"/>
        <p:cNvGrpSpPr/>
        <p:nvPr/>
      </p:nvGrpSpPr>
      <p:grpSpPr>
        <a:xfrm>
          <a:off x="0" y="0"/>
          <a:ext cx="0" cy="0"/>
          <a:chOff x="0" y="0"/>
          <a:chExt cx="0" cy="0"/>
        </a:xfrm>
      </p:grpSpPr>
      <p:sp>
        <p:nvSpPr>
          <p:cNvPr id="260" name="Google Shape;260;g38afcd7867c_0_1"/>
          <p:cNvSpPr txBox="1"/>
          <p:nvPr/>
        </p:nvSpPr>
        <p:spPr>
          <a:xfrm>
            <a:off x="0" y="-541975"/>
            <a:ext cx="8824500" cy="2062500"/>
          </a:xfrm>
          <a:prstGeom prst="rect">
            <a:avLst/>
          </a:prstGeom>
          <a:noFill/>
          <a:ln>
            <a:noFill/>
          </a:ln>
        </p:spPr>
        <p:txBody>
          <a:bodyPr anchorCtr="0" anchor="t" bIns="91425" lIns="91425" spcFirstLastPara="1" rIns="91425" wrap="square" tIns="0">
            <a:spAutoFit/>
          </a:bodyPr>
          <a:lstStyle/>
          <a:p>
            <a:pPr indent="0" lvl="0" marL="0" marR="0" rtl="0" algn="ctr">
              <a:lnSpc>
                <a:spcPct val="100000"/>
              </a:lnSpc>
              <a:spcBef>
                <a:spcPts val="0"/>
              </a:spcBef>
              <a:spcAft>
                <a:spcPts val="0"/>
              </a:spcAft>
              <a:buClr>
                <a:srgbClr val="000000"/>
              </a:buClr>
              <a:buSzPts val="4200"/>
              <a:buFont typeface="Arial"/>
              <a:buNone/>
            </a:pPr>
            <a:r>
              <a:t/>
            </a:r>
            <a:endParaRPr b="1" i="0" sz="4200" u="none" cap="none" strike="noStrike">
              <a:solidFill>
                <a:srgbClr val="E11444"/>
              </a:solidFill>
              <a:latin typeface="Forum"/>
              <a:ea typeface="Forum"/>
              <a:cs typeface="Forum"/>
              <a:sym typeface="Forum"/>
            </a:endParaRPr>
          </a:p>
          <a:p>
            <a:pPr indent="0" lvl="0" marL="0" marR="0" rtl="0" algn="ctr">
              <a:lnSpc>
                <a:spcPct val="100000"/>
              </a:lnSpc>
              <a:spcBef>
                <a:spcPts val="0"/>
              </a:spcBef>
              <a:spcAft>
                <a:spcPts val="0"/>
              </a:spcAft>
              <a:buClr>
                <a:srgbClr val="000000"/>
              </a:buClr>
              <a:buSzPts val="4800"/>
              <a:buFont typeface="Arial"/>
              <a:buNone/>
            </a:pPr>
            <a:r>
              <a:rPr b="1" i="0" lang="en-GB" sz="4300" u="none" cap="none" strike="noStrike">
                <a:solidFill>
                  <a:srgbClr val="E11444"/>
                </a:solidFill>
                <a:latin typeface="Forum"/>
                <a:ea typeface="Forum"/>
                <a:cs typeface="Forum"/>
                <a:sym typeface="Forum"/>
              </a:rPr>
              <a:t>Are there any other scriptures that link to our Wednesday Word, </a:t>
            </a:r>
            <a:r>
              <a:rPr b="1" lang="en-GB" sz="4300">
                <a:solidFill>
                  <a:srgbClr val="E11444"/>
                </a:solidFill>
                <a:latin typeface="Forum"/>
                <a:ea typeface="Forum"/>
                <a:cs typeface="Forum"/>
                <a:sym typeface="Forum"/>
              </a:rPr>
              <a:t>ADVENT</a:t>
            </a:r>
            <a:r>
              <a:rPr b="1" i="0" lang="en-GB" sz="4300" u="none" cap="none" strike="noStrike">
                <a:solidFill>
                  <a:srgbClr val="E11444"/>
                </a:solidFill>
                <a:latin typeface="Forum"/>
                <a:ea typeface="Forum"/>
                <a:cs typeface="Forum"/>
                <a:sym typeface="Forum"/>
              </a:rPr>
              <a:t>?</a:t>
            </a:r>
            <a:endParaRPr b="1" i="0" sz="4300" u="none" cap="none" strike="noStrike">
              <a:solidFill>
                <a:srgbClr val="E11444"/>
              </a:solidFill>
              <a:latin typeface="Forum"/>
              <a:ea typeface="Forum"/>
              <a:cs typeface="Forum"/>
              <a:sym typeface="Forum"/>
            </a:endParaRPr>
          </a:p>
        </p:txBody>
      </p:sp>
      <p:sp>
        <p:nvSpPr>
          <p:cNvPr id="261" name="Google Shape;261;g38afcd7867c_0_1"/>
          <p:cNvSpPr txBox="1"/>
          <p:nvPr/>
        </p:nvSpPr>
        <p:spPr>
          <a:xfrm>
            <a:off x="312675" y="5378025"/>
            <a:ext cx="4585800" cy="10908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3200"/>
              <a:buFont typeface="Arial"/>
              <a:buNone/>
            </a:pPr>
            <a:r>
              <a:rPr b="1" lang="en-GB" sz="3200">
                <a:solidFill>
                  <a:schemeClr val="lt1"/>
                </a:solidFill>
                <a:latin typeface="Calibri"/>
                <a:ea typeface="Calibri"/>
                <a:cs typeface="Calibri"/>
                <a:sym typeface="Calibri"/>
              </a:rPr>
              <a:t> The Annunciation</a:t>
            </a:r>
            <a:br>
              <a:rPr b="1" lang="en-GB" sz="3200">
                <a:solidFill>
                  <a:schemeClr val="lt1"/>
                </a:solidFill>
                <a:latin typeface="Calibri"/>
                <a:ea typeface="Calibri"/>
                <a:cs typeface="Calibri"/>
                <a:sym typeface="Calibri"/>
              </a:rPr>
            </a:br>
            <a:r>
              <a:rPr b="1" lang="en-GB" sz="3200">
                <a:solidFill>
                  <a:schemeClr val="lt1"/>
                </a:solidFill>
                <a:latin typeface="Calibri"/>
                <a:ea typeface="Calibri"/>
                <a:cs typeface="Calibri"/>
                <a:sym typeface="Calibri"/>
              </a:rPr>
              <a:t>Luke 1:26–38</a:t>
            </a:r>
            <a:endParaRPr b="1" i="0" sz="3200" u="none" cap="none" strike="noStrike">
              <a:solidFill>
                <a:schemeClr val="lt1"/>
              </a:solidFill>
              <a:latin typeface="Calibri"/>
              <a:ea typeface="Calibri"/>
              <a:cs typeface="Calibri"/>
              <a:sym typeface="Calibri"/>
            </a:endParaRPr>
          </a:p>
        </p:txBody>
      </p:sp>
      <p:sp>
        <p:nvSpPr>
          <p:cNvPr id="262" name="Google Shape;262;g38afcd7867c_0_1"/>
          <p:cNvSpPr txBox="1"/>
          <p:nvPr/>
        </p:nvSpPr>
        <p:spPr>
          <a:xfrm>
            <a:off x="4419600" y="5378025"/>
            <a:ext cx="4585800" cy="10908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3200"/>
              <a:buFont typeface="Arial"/>
              <a:buNone/>
            </a:pPr>
            <a:r>
              <a:rPr b="1" lang="en-GB" sz="3200">
                <a:solidFill>
                  <a:schemeClr val="lt1"/>
                </a:solidFill>
                <a:latin typeface="Calibri"/>
                <a:ea typeface="Calibri"/>
                <a:cs typeface="Calibri"/>
                <a:sym typeface="Calibri"/>
              </a:rPr>
              <a:t>Joseph’s Dream</a:t>
            </a:r>
            <a:br>
              <a:rPr b="1" lang="en-GB" sz="3200">
                <a:solidFill>
                  <a:schemeClr val="lt1"/>
                </a:solidFill>
                <a:latin typeface="Calibri"/>
                <a:ea typeface="Calibri"/>
                <a:cs typeface="Calibri"/>
                <a:sym typeface="Calibri"/>
              </a:rPr>
            </a:br>
            <a:r>
              <a:rPr b="1" lang="en-GB" sz="3200">
                <a:solidFill>
                  <a:schemeClr val="lt1"/>
                </a:solidFill>
                <a:latin typeface="Calibri"/>
                <a:ea typeface="Calibri"/>
                <a:cs typeface="Calibri"/>
                <a:sym typeface="Calibri"/>
              </a:rPr>
              <a:t>Matthew 1:18–24</a:t>
            </a:r>
            <a:endParaRPr b="1" i="0" sz="3200" u="none" cap="none" strike="noStrike">
              <a:solidFill>
                <a:schemeClr val="lt1"/>
              </a:solidFill>
              <a:latin typeface="Calibri"/>
              <a:ea typeface="Calibri"/>
              <a:cs typeface="Calibri"/>
              <a:sym typeface="Calibri"/>
            </a:endParaRPr>
          </a:p>
        </p:txBody>
      </p:sp>
      <p:pic>
        <p:nvPicPr>
          <p:cNvPr id="263" name="Google Shape;263;g38afcd7867c_0_1"/>
          <p:cNvPicPr preferRelativeResize="0"/>
          <p:nvPr/>
        </p:nvPicPr>
        <p:blipFill>
          <a:blip r:embed="rId3">
            <a:alphaModFix/>
          </a:blip>
          <a:stretch>
            <a:fillRect/>
          </a:stretch>
        </p:blipFill>
        <p:spPr>
          <a:xfrm>
            <a:off x="986200" y="1672925"/>
            <a:ext cx="3032804" cy="3705100"/>
          </a:xfrm>
          <a:prstGeom prst="rect">
            <a:avLst/>
          </a:prstGeom>
          <a:noFill/>
          <a:ln>
            <a:noFill/>
          </a:ln>
        </p:spPr>
      </p:pic>
      <p:pic>
        <p:nvPicPr>
          <p:cNvPr id="264" name="Google Shape;264;g38afcd7867c_0_1"/>
          <p:cNvPicPr preferRelativeResize="0"/>
          <p:nvPr/>
        </p:nvPicPr>
        <p:blipFill>
          <a:blip r:embed="rId4">
            <a:alphaModFix/>
          </a:blip>
          <a:stretch>
            <a:fillRect/>
          </a:stretch>
        </p:blipFill>
        <p:spPr>
          <a:xfrm>
            <a:off x="5171950" y="1672925"/>
            <a:ext cx="2730799" cy="3705099"/>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2017-02-10T22:50:37Z</dcterms:created>
  <dc:creator>Margaret Ann</dc:creator>
</cp:coreProperties>
</file>