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9144000"/>
  <p:notesSz cx="6858000" cy="9144000"/>
  <p:embeddedFontLst>
    <p:embeddedFont>
      <p:font typeface="Forum"/>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1" roundtripDataSignature="AMtx7mgfxwP2UNjU9sSio625Y8QE/512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customschemas.google.com/relationships/presentationmetadata" Target="metadata"/><Relationship Id="rId30" Type="http://schemas.openxmlformats.org/officeDocument/2006/relationships/font" Target="fonts/Forum-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bf7fda345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bf7fda34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fbf7fda34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236eedd9d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236eedd9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g3236eedd9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236eedd9d2_0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236eedd9d2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236eedd9d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236eedd9d2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236eedd9d2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3236eedd9d2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236eedd9d2_0_1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3236eedd9d2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g3236eedd9d2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236eedd9d2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3236eedd9d2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g3236eedd9d2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5f9037a3e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35f9037a3ef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a9f98ed4c2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a9f98ed4c2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3a9f98ed4c2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a9f98ed4c2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a9f98ed4c2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a9f98ed4c2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5c50b325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95c50b32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295c50b325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a9f98ed4c2_0_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a9f98ed4c2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a9f98ed4c2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a9f98ed4c2_0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a9f98ed4c2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3a9f98ed4c2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a9f98ed4c2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a9f98ed4c2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3a9f98ed4c2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abbeb92b06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abbeb92b0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3abbeb92b0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95c50b3250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95c50b325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295c50b325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fc611f383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fc611f3834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170948f751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170948f7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170948f751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5b54cfd4d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5b54cfd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b5b54cfd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83cebba225_0_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383cebba225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383cebba225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8afcd7867c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38afcd7867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38afcd7867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8" name="Google Shape;1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p:nvPr>
            <p:ph idx="2" type="pic"/>
          </p:nvPr>
        </p:nvSpPr>
        <p:spPr>
          <a:xfrm>
            <a:off x="1792288" y="612775"/>
            <a:ext cx="5486400" cy="4114800"/>
          </a:xfrm>
          <a:prstGeom prst="rect">
            <a:avLst/>
          </a:prstGeom>
          <a:noFill/>
          <a:ln>
            <a:noFill/>
          </a:ln>
        </p:spPr>
      </p:sp>
      <p:sp>
        <p:nvSpPr>
          <p:cNvPr id="72" name="Google Shape;72;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73" name="Google Shape;73;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79" name="Google Shape;7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85" name="Google Shape;8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4" name="Shape 94"/>
        <p:cNvGrpSpPr/>
        <p:nvPr/>
      </p:nvGrpSpPr>
      <p:grpSpPr>
        <a:xfrm>
          <a:off x="0" y="0"/>
          <a:ext cx="0" cy="0"/>
          <a:chOff x="0" y="0"/>
          <a:chExt cx="0" cy="0"/>
        </a:xfrm>
      </p:grpSpPr>
      <p:sp>
        <p:nvSpPr>
          <p:cNvPr id="95" name="Google Shape;95;g384fec2ab0f_0_1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84fec2ab0f_0_1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g384fec2ab0f_0_1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g384fec2ab0f_0_183"/>
          <p:cNvSpPr/>
          <p:nvPr/>
        </p:nvSpPr>
        <p:spPr>
          <a:xfrm>
            <a:off x="457200" y="438150"/>
            <a:ext cx="8220000" cy="5958000"/>
          </a:xfrm>
          <a:prstGeom prst="roundRect">
            <a:avLst>
              <a:gd fmla="val 0" name="adj"/>
            </a:avLst>
          </a:prstGeom>
          <a:solidFill>
            <a:schemeClr val="lt1"/>
          </a:solidFill>
          <a:ln cap="rnd"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0" name="Google Shape;100;g384fec2ab0f_0_183"/>
          <p:cNvSpPr/>
          <p:nvPr/>
        </p:nvSpPr>
        <p:spPr>
          <a:xfrm>
            <a:off x="569843" y="579120"/>
            <a:ext cx="7993800" cy="5718300"/>
          </a:xfrm>
          <a:prstGeom prst="roundRect">
            <a:avLst>
              <a:gd fmla="val 0" name="adj"/>
            </a:avLst>
          </a:prstGeom>
          <a:noFill/>
          <a:ln cap="rnd" cmpd="sng" w="44450">
            <a:solidFill>
              <a:srgbClr val="35592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GB"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g384fec2ab0f_0_11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384fec2ab0f_0_1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chemeClr val="lt1"/>
              </a:buClr>
              <a:buSzPts val="3200"/>
              <a:buNone/>
              <a:defRPr>
                <a:solidFill>
                  <a:schemeClr val="lt1"/>
                </a:solidFill>
              </a:defRPr>
            </a:lvl1pPr>
            <a:lvl2pPr lvl="1" algn="ctr">
              <a:lnSpc>
                <a:spcPct val="100000"/>
              </a:lnSpc>
              <a:spcBef>
                <a:spcPts val="560"/>
              </a:spcBef>
              <a:spcAft>
                <a:spcPts val="0"/>
              </a:spcAft>
              <a:buClr>
                <a:schemeClr val="lt1"/>
              </a:buClr>
              <a:buSzPts val="2800"/>
              <a:buNone/>
              <a:defRPr>
                <a:solidFill>
                  <a:schemeClr val="lt1"/>
                </a:solidFill>
              </a:defRPr>
            </a:lvl2pPr>
            <a:lvl3pPr lvl="2" algn="ctr">
              <a:lnSpc>
                <a:spcPct val="100000"/>
              </a:lnSpc>
              <a:spcBef>
                <a:spcPts val="480"/>
              </a:spcBef>
              <a:spcAft>
                <a:spcPts val="0"/>
              </a:spcAft>
              <a:buClr>
                <a:schemeClr val="lt1"/>
              </a:buClr>
              <a:buSzPts val="2400"/>
              <a:buNone/>
              <a:defRPr>
                <a:solidFill>
                  <a:schemeClr val="lt1"/>
                </a:solidFill>
              </a:defRPr>
            </a:lvl3pPr>
            <a:lvl4pPr lvl="3" algn="ctr">
              <a:lnSpc>
                <a:spcPct val="100000"/>
              </a:lnSpc>
              <a:spcBef>
                <a:spcPts val="400"/>
              </a:spcBef>
              <a:spcAft>
                <a:spcPts val="0"/>
              </a:spcAft>
              <a:buClr>
                <a:schemeClr val="lt1"/>
              </a:buClr>
              <a:buSzPts val="2000"/>
              <a:buNone/>
              <a:defRPr>
                <a:solidFill>
                  <a:schemeClr val="lt1"/>
                </a:solidFill>
              </a:defRPr>
            </a:lvl4pPr>
            <a:lvl5pPr lvl="4" algn="ctr">
              <a:lnSpc>
                <a:spcPct val="100000"/>
              </a:lnSpc>
              <a:spcBef>
                <a:spcPts val="400"/>
              </a:spcBef>
              <a:spcAft>
                <a:spcPts val="0"/>
              </a:spcAft>
              <a:buClr>
                <a:schemeClr val="lt1"/>
              </a:buClr>
              <a:buSzPts val="2000"/>
              <a:buNone/>
              <a:defRPr>
                <a:solidFill>
                  <a:schemeClr val="lt1"/>
                </a:solidFill>
              </a:defRPr>
            </a:lvl5pPr>
            <a:lvl6pPr lvl="5" algn="ctr">
              <a:lnSpc>
                <a:spcPct val="100000"/>
              </a:lnSpc>
              <a:spcBef>
                <a:spcPts val="400"/>
              </a:spcBef>
              <a:spcAft>
                <a:spcPts val="0"/>
              </a:spcAft>
              <a:buClr>
                <a:schemeClr val="lt1"/>
              </a:buClr>
              <a:buSzPts val="2000"/>
              <a:buNone/>
              <a:defRPr>
                <a:solidFill>
                  <a:schemeClr val="lt1"/>
                </a:solidFill>
              </a:defRPr>
            </a:lvl6pPr>
            <a:lvl7pPr lvl="6" algn="ctr">
              <a:lnSpc>
                <a:spcPct val="100000"/>
              </a:lnSpc>
              <a:spcBef>
                <a:spcPts val="400"/>
              </a:spcBef>
              <a:spcAft>
                <a:spcPts val="0"/>
              </a:spcAft>
              <a:buClr>
                <a:schemeClr val="lt1"/>
              </a:buClr>
              <a:buSzPts val="2000"/>
              <a:buNone/>
              <a:defRPr>
                <a:solidFill>
                  <a:schemeClr val="lt1"/>
                </a:solidFill>
              </a:defRPr>
            </a:lvl7pPr>
            <a:lvl8pPr lvl="7" algn="ctr">
              <a:lnSpc>
                <a:spcPct val="100000"/>
              </a:lnSpc>
              <a:spcBef>
                <a:spcPts val="400"/>
              </a:spcBef>
              <a:spcAft>
                <a:spcPts val="0"/>
              </a:spcAft>
              <a:buClr>
                <a:schemeClr val="lt1"/>
              </a:buClr>
              <a:buSzPts val="2000"/>
              <a:buNone/>
              <a:defRPr>
                <a:solidFill>
                  <a:schemeClr val="lt1"/>
                </a:solidFill>
              </a:defRPr>
            </a:lvl8pPr>
            <a:lvl9pPr lvl="8" algn="ctr">
              <a:lnSpc>
                <a:spcPct val="100000"/>
              </a:lnSpc>
              <a:spcBef>
                <a:spcPts val="400"/>
              </a:spcBef>
              <a:spcAft>
                <a:spcPts val="0"/>
              </a:spcAft>
              <a:buClr>
                <a:schemeClr val="lt1"/>
              </a:buClr>
              <a:buSzPts val="2000"/>
              <a:buNone/>
              <a:defRPr>
                <a:solidFill>
                  <a:schemeClr val="lt1"/>
                </a:solidFill>
              </a:defRPr>
            </a:lvl9pPr>
          </a:lstStyle>
          <a:p/>
        </p:txBody>
      </p:sp>
      <p:sp>
        <p:nvSpPr>
          <p:cNvPr id="104" name="Google Shape;104;g384fec2ab0f_0_1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84fec2ab0f_0_1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384fec2ab0f_0_1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384fec2ab0f_0_1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384fec2ab0f_0_12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10" name="Google Shape;110;g384fec2ab0f_0_1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84fec2ab0f_0_1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384fec2ab0f_0_1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g384fec2ab0f_0_13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84fec2ab0f_0_13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116" name="Google Shape;116;g384fec2ab0f_0_1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384fec2ab0f_0_1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384fec2ab0f_0_1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sp>
        <p:nvSpPr>
          <p:cNvPr id="120" name="Google Shape;120;g384fec2ab0f_0_1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384fec2ab0f_0_13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2" name="Google Shape;122;g384fec2ab0f_0_13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123" name="Google Shape;123;g384fec2ab0f_0_1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384fec2ab0f_0_1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384fec2ab0f_0_1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g384fec2ab0f_0_1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384fec2ab0f_0_14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29" name="Google Shape;129;g384fec2ab0f_0_14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0" name="Google Shape;130;g384fec2ab0f_0_14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131" name="Google Shape;131;g384fec2ab0f_0_14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132" name="Google Shape;132;g384fec2ab0f_0_1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384fec2ab0f_0_1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384fec2ab0f_0_1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24" name="Google Shape;24;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g384fec2ab0f_0_1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384fec2ab0f_0_1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384fec2ab0f_0_1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84fec2ab0f_0_1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0" name="Shape 140"/>
        <p:cNvGrpSpPr/>
        <p:nvPr/>
      </p:nvGrpSpPr>
      <p:grpSpPr>
        <a:xfrm>
          <a:off x="0" y="0"/>
          <a:ext cx="0" cy="0"/>
          <a:chOff x="0" y="0"/>
          <a:chExt cx="0" cy="0"/>
        </a:xfrm>
      </p:grpSpPr>
      <p:sp>
        <p:nvSpPr>
          <p:cNvPr id="141" name="Google Shape;141;g384fec2ab0f_0_15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84fec2ab0f_0_15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143" name="Google Shape;143;g384fec2ab0f_0_15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44" name="Google Shape;144;g384fec2ab0f_0_1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384fec2ab0f_0_1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384fec2ab0f_0_1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7" name="Shape 147"/>
        <p:cNvGrpSpPr/>
        <p:nvPr/>
      </p:nvGrpSpPr>
      <p:grpSpPr>
        <a:xfrm>
          <a:off x="0" y="0"/>
          <a:ext cx="0" cy="0"/>
          <a:chOff x="0" y="0"/>
          <a:chExt cx="0" cy="0"/>
        </a:xfrm>
      </p:grpSpPr>
      <p:sp>
        <p:nvSpPr>
          <p:cNvPr id="148" name="Google Shape;148;g384fec2ab0f_0_16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g384fec2ab0f_0_164"/>
          <p:cNvSpPr/>
          <p:nvPr>
            <p:ph idx="2" type="pic"/>
          </p:nvPr>
        </p:nvSpPr>
        <p:spPr>
          <a:xfrm>
            <a:off x="1792288" y="612775"/>
            <a:ext cx="5486400" cy="4114800"/>
          </a:xfrm>
          <a:prstGeom prst="rect">
            <a:avLst/>
          </a:prstGeom>
          <a:noFill/>
          <a:ln>
            <a:noFill/>
          </a:ln>
        </p:spPr>
      </p:sp>
      <p:sp>
        <p:nvSpPr>
          <p:cNvPr id="150" name="Google Shape;150;g384fec2ab0f_0_16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151" name="Google Shape;151;g384fec2ab0f_0_1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384fec2ab0f_0_1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84fec2ab0f_0_1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4" name="Shape 154"/>
        <p:cNvGrpSpPr/>
        <p:nvPr/>
      </p:nvGrpSpPr>
      <p:grpSpPr>
        <a:xfrm>
          <a:off x="0" y="0"/>
          <a:ext cx="0" cy="0"/>
          <a:chOff x="0" y="0"/>
          <a:chExt cx="0" cy="0"/>
        </a:xfrm>
      </p:grpSpPr>
      <p:sp>
        <p:nvSpPr>
          <p:cNvPr id="155" name="Google Shape;155;g384fec2ab0f_0_1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g384fec2ab0f_0_171"/>
          <p:cNvSpPr txBox="1"/>
          <p:nvPr>
            <p:ph idx="1" type="body"/>
          </p:nvPr>
        </p:nvSpPr>
        <p:spPr>
          <a:xfrm rot="5400000">
            <a:off x="2308951"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57" name="Google Shape;157;g384fec2ab0f_0_1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84fec2ab0f_0_1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g384fec2ab0f_0_1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0" name="Shape 160"/>
        <p:cNvGrpSpPr/>
        <p:nvPr/>
      </p:nvGrpSpPr>
      <p:grpSpPr>
        <a:xfrm>
          <a:off x="0" y="0"/>
          <a:ext cx="0" cy="0"/>
          <a:chOff x="0" y="0"/>
          <a:chExt cx="0" cy="0"/>
        </a:xfrm>
      </p:grpSpPr>
      <p:sp>
        <p:nvSpPr>
          <p:cNvPr id="161" name="Google Shape;161;g384fec2ab0f_0_177"/>
          <p:cNvSpPr txBox="1"/>
          <p:nvPr>
            <p:ph type="title"/>
          </p:nvPr>
        </p:nvSpPr>
        <p:spPr>
          <a:xfrm rot="5400000">
            <a:off x="4732351" y="2171689"/>
            <a:ext cx="58515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g384fec2ab0f_0_177"/>
          <p:cNvSpPr txBox="1"/>
          <p:nvPr>
            <p:ph idx="1" type="body"/>
          </p:nvPr>
        </p:nvSpPr>
        <p:spPr>
          <a:xfrm rot="5400000">
            <a:off x="541350" y="190487"/>
            <a:ext cx="58515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lt1"/>
              </a:buClr>
              <a:buSzPts val="1800"/>
              <a:buChar char="•"/>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lt1"/>
              </a:buClr>
              <a:buSzPts val="1800"/>
              <a:buChar char="•"/>
              <a:defRPr/>
            </a:lvl6pPr>
            <a:lvl7pPr indent="-342900" lvl="6" marL="3200400" algn="l">
              <a:lnSpc>
                <a:spcPct val="100000"/>
              </a:lnSpc>
              <a:spcBef>
                <a:spcPts val="360"/>
              </a:spcBef>
              <a:spcAft>
                <a:spcPts val="0"/>
              </a:spcAft>
              <a:buClr>
                <a:schemeClr val="lt1"/>
              </a:buClr>
              <a:buSzPts val="1800"/>
              <a:buChar char="•"/>
              <a:defRPr/>
            </a:lvl7pPr>
            <a:lvl8pPr indent="-342900" lvl="7" marL="3657600" algn="l">
              <a:lnSpc>
                <a:spcPct val="100000"/>
              </a:lnSpc>
              <a:spcBef>
                <a:spcPts val="360"/>
              </a:spcBef>
              <a:spcAft>
                <a:spcPts val="0"/>
              </a:spcAft>
              <a:buClr>
                <a:schemeClr val="lt1"/>
              </a:buClr>
              <a:buSzPts val="1800"/>
              <a:buChar char="•"/>
              <a:defRPr/>
            </a:lvl8pPr>
            <a:lvl9pPr indent="-342900" lvl="8" marL="4114800" algn="l">
              <a:lnSpc>
                <a:spcPct val="100000"/>
              </a:lnSpc>
              <a:spcBef>
                <a:spcPts val="360"/>
              </a:spcBef>
              <a:spcAft>
                <a:spcPts val="0"/>
              </a:spcAft>
              <a:buClr>
                <a:schemeClr val="lt1"/>
              </a:buClr>
              <a:buSzPts val="1800"/>
              <a:buChar char="•"/>
              <a:defRPr/>
            </a:lvl9pPr>
          </a:lstStyle>
          <a:p/>
        </p:txBody>
      </p:sp>
      <p:sp>
        <p:nvSpPr>
          <p:cNvPr id="163" name="Google Shape;163;g384fec2ab0f_0_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84fec2ab0f_0_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84fec2ab0f_0_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39fdeffcdf8_0_122"/>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39fdeffcdf8_0_122"/>
          <p:cNvSpPr txBox="1"/>
          <p:nvPr>
            <p:ph idx="1" type="body"/>
          </p:nvPr>
        </p:nvSpPr>
        <p:spPr>
          <a:xfrm>
            <a:off x="311700" y="1536633"/>
            <a:ext cx="8520600" cy="45552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0" name="Google Shape;30;g39fdeffcdf8_0_122"/>
          <p:cNvSpPr txBox="1"/>
          <p:nvPr>
            <p:ph idx="12" type="sldNum"/>
          </p:nvPr>
        </p:nvSpPr>
        <p:spPr>
          <a:xfrm>
            <a:off x="8472458" y="6217622"/>
            <a:ext cx="548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chemeClr val="lt1"/>
              </a:buClr>
              <a:buSzPts val="2000"/>
              <a:buNone/>
              <a:defRPr sz="2000">
                <a:solidFill>
                  <a:schemeClr val="lt1"/>
                </a:solidFill>
              </a:defRPr>
            </a:lvl1pPr>
            <a:lvl2pPr indent="-228600" lvl="1" marL="914400" algn="l">
              <a:lnSpc>
                <a:spcPct val="100000"/>
              </a:lnSpc>
              <a:spcBef>
                <a:spcPts val="360"/>
              </a:spcBef>
              <a:spcAft>
                <a:spcPts val="0"/>
              </a:spcAft>
              <a:buClr>
                <a:schemeClr val="lt1"/>
              </a:buClr>
              <a:buSzPts val="1800"/>
              <a:buNone/>
              <a:defRPr sz="1800">
                <a:solidFill>
                  <a:schemeClr val="lt1"/>
                </a:solidFill>
              </a:defRPr>
            </a:lvl2pPr>
            <a:lvl3pPr indent="-228600" lvl="2" marL="1371600" algn="l">
              <a:lnSpc>
                <a:spcPct val="100000"/>
              </a:lnSpc>
              <a:spcBef>
                <a:spcPts val="32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80"/>
              </a:spcBef>
              <a:spcAft>
                <a:spcPts val="0"/>
              </a:spcAft>
              <a:buClr>
                <a:schemeClr val="lt1"/>
              </a:buClr>
              <a:buSzPts val="1400"/>
              <a:buNone/>
              <a:defRPr sz="1400">
                <a:solidFill>
                  <a:schemeClr val="lt1"/>
                </a:solidFill>
              </a:defRPr>
            </a:lvl5pPr>
            <a:lvl6pPr indent="-228600" lvl="5" marL="2743200" algn="l">
              <a:lnSpc>
                <a:spcPct val="100000"/>
              </a:lnSpc>
              <a:spcBef>
                <a:spcPts val="280"/>
              </a:spcBef>
              <a:spcAft>
                <a:spcPts val="0"/>
              </a:spcAft>
              <a:buClr>
                <a:schemeClr val="lt1"/>
              </a:buClr>
              <a:buSzPts val="1400"/>
              <a:buNone/>
              <a:defRPr sz="1400">
                <a:solidFill>
                  <a:schemeClr val="lt1"/>
                </a:solidFill>
              </a:defRPr>
            </a:lvl6pPr>
            <a:lvl7pPr indent="-228600" lvl="6" marL="3200400" algn="l">
              <a:lnSpc>
                <a:spcPct val="100000"/>
              </a:lnSpc>
              <a:spcBef>
                <a:spcPts val="280"/>
              </a:spcBef>
              <a:spcAft>
                <a:spcPts val="0"/>
              </a:spcAft>
              <a:buClr>
                <a:schemeClr val="lt1"/>
              </a:buClr>
              <a:buSzPts val="1400"/>
              <a:buNone/>
              <a:defRPr sz="1400">
                <a:solidFill>
                  <a:schemeClr val="lt1"/>
                </a:solidFill>
              </a:defRPr>
            </a:lvl7pPr>
            <a:lvl8pPr indent="-228600" lvl="7" marL="3657600" algn="l">
              <a:lnSpc>
                <a:spcPct val="100000"/>
              </a:lnSpc>
              <a:spcBef>
                <a:spcPts val="280"/>
              </a:spcBef>
              <a:spcAft>
                <a:spcPts val="0"/>
              </a:spcAft>
              <a:buClr>
                <a:schemeClr val="lt1"/>
              </a:buClr>
              <a:buSzPts val="1400"/>
              <a:buNone/>
              <a:defRPr sz="1400">
                <a:solidFill>
                  <a:schemeClr val="lt1"/>
                </a:solidFill>
              </a:defRPr>
            </a:lvl8pPr>
            <a:lvl9pPr indent="-228600" lvl="8" marL="4114800" algn="l">
              <a:lnSpc>
                <a:spcPct val="100000"/>
              </a:lnSpc>
              <a:spcBef>
                <a:spcPts val="280"/>
              </a:spcBef>
              <a:spcAft>
                <a:spcPts val="0"/>
              </a:spcAft>
              <a:buClr>
                <a:schemeClr val="lt1"/>
              </a:buClr>
              <a:buSzPts val="1400"/>
              <a:buNone/>
              <a:defRPr sz="1400">
                <a:solidFill>
                  <a:schemeClr val="lt1"/>
                </a:solidFill>
              </a:defRPr>
            </a:lvl9pPr>
          </a:lstStyle>
          <a:p/>
        </p:txBody>
      </p:sp>
      <p:sp>
        <p:nvSpPr>
          <p:cNvPr id="34" name="Google Shape;3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0" name="Google Shape;40;p1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lt1"/>
              </a:buClr>
              <a:buSzPts val="2800"/>
              <a:buChar char="•"/>
              <a:defRPr sz="2800"/>
            </a:lvl1pPr>
            <a:lvl2pPr indent="-381000" lvl="1" marL="914400" algn="l">
              <a:lnSpc>
                <a:spcPct val="100000"/>
              </a:lnSpc>
              <a:spcBef>
                <a:spcPts val="480"/>
              </a:spcBef>
              <a:spcAft>
                <a:spcPts val="0"/>
              </a:spcAft>
              <a:buClr>
                <a:schemeClr val="lt1"/>
              </a:buClr>
              <a:buSzPts val="2400"/>
              <a:buChar char="–"/>
              <a:defRPr sz="2400"/>
            </a:lvl2pPr>
            <a:lvl3pPr indent="-355600" lvl="2" marL="1371600" algn="l">
              <a:lnSpc>
                <a:spcPct val="100000"/>
              </a:lnSpc>
              <a:spcBef>
                <a:spcPts val="400"/>
              </a:spcBef>
              <a:spcAft>
                <a:spcPts val="0"/>
              </a:spcAft>
              <a:buClr>
                <a:schemeClr val="lt1"/>
              </a:buClr>
              <a:buSzPts val="2000"/>
              <a:buChar char="•"/>
              <a:defRPr sz="2000"/>
            </a:lvl3pPr>
            <a:lvl4pPr indent="-342900" lvl="3" marL="1828800" algn="l">
              <a:lnSpc>
                <a:spcPct val="100000"/>
              </a:lnSpc>
              <a:spcBef>
                <a:spcPts val="360"/>
              </a:spcBef>
              <a:spcAft>
                <a:spcPts val="0"/>
              </a:spcAft>
              <a:buClr>
                <a:schemeClr val="lt1"/>
              </a:buClr>
              <a:buSzPts val="1800"/>
              <a:buChar char="–"/>
              <a:defRPr sz="1800"/>
            </a:lvl4pPr>
            <a:lvl5pPr indent="-342900" lvl="4" marL="2286000" algn="l">
              <a:lnSpc>
                <a:spcPct val="100000"/>
              </a:lnSpc>
              <a:spcBef>
                <a:spcPts val="360"/>
              </a:spcBef>
              <a:spcAft>
                <a:spcPts val="0"/>
              </a:spcAft>
              <a:buClr>
                <a:schemeClr val="lt1"/>
              </a:buClr>
              <a:buSzPts val="1800"/>
              <a:buChar char="»"/>
              <a:defRPr sz="1800"/>
            </a:lvl5pPr>
            <a:lvl6pPr indent="-342900" lvl="5" marL="2743200" algn="l">
              <a:lnSpc>
                <a:spcPct val="100000"/>
              </a:lnSpc>
              <a:spcBef>
                <a:spcPts val="360"/>
              </a:spcBef>
              <a:spcAft>
                <a:spcPts val="0"/>
              </a:spcAft>
              <a:buClr>
                <a:schemeClr val="lt1"/>
              </a:buClr>
              <a:buSzPts val="1800"/>
              <a:buChar char="•"/>
              <a:defRPr sz="1800"/>
            </a:lvl6pPr>
            <a:lvl7pPr indent="-342900" lvl="6" marL="3200400" algn="l">
              <a:lnSpc>
                <a:spcPct val="100000"/>
              </a:lnSpc>
              <a:spcBef>
                <a:spcPts val="360"/>
              </a:spcBef>
              <a:spcAft>
                <a:spcPts val="0"/>
              </a:spcAft>
              <a:buClr>
                <a:schemeClr val="lt1"/>
              </a:buClr>
              <a:buSzPts val="1800"/>
              <a:buChar char="•"/>
              <a:defRPr sz="1800"/>
            </a:lvl7pPr>
            <a:lvl8pPr indent="-342900" lvl="7" marL="3657600" algn="l">
              <a:lnSpc>
                <a:spcPct val="100000"/>
              </a:lnSpc>
              <a:spcBef>
                <a:spcPts val="360"/>
              </a:spcBef>
              <a:spcAft>
                <a:spcPts val="0"/>
              </a:spcAft>
              <a:buClr>
                <a:schemeClr val="lt1"/>
              </a:buClr>
              <a:buSzPts val="1800"/>
              <a:buChar char="•"/>
              <a:defRPr sz="1800"/>
            </a:lvl8pPr>
            <a:lvl9pPr indent="-342900" lvl="8" marL="4114800" algn="l">
              <a:lnSpc>
                <a:spcPct val="100000"/>
              </a:lnSpc>
              <a:spcBef>
                <a:spcPts val="360"/>
              </a:spcBef>
              <a:spcAft>
                <a:spcPts val="0"/>
              </a:spcAft>
              <a:buClr>
                <a:schemeClr val="lt1"/>
              </a:buClr>
              <a:buSzPts val="1800"/>
              <a:buChar char="•"/>
              <a:defRPr sz="1800"/>
            </a:lvl9pPr>
          </a:lstStyle>
          <a:p/>
        </p:txBody>
      </p:sp>
      <p:sp>
        <p:nvSpPr>
          <p:cNvPr id="41" name="Google Shape;41;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7" name="Google Shape;47;p1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48" name="Google Shape;48;p1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lt1"/>
              </a:buClr>
              <a:buSzPts val="2400"/>
              <a:buNone/>
              <a:defRPr b="1" sz="2400"/>
            </a:lvl1pPr>
            <a:lvl2pPr indent="-228600" lvl="1" marL="914400" algn="l">
              <a:lnSpc>
                <a:spcPct val="100000"/>
              </a:lnSpc>
              <a:spcBef>
                <a:spcPts val="400"/>
              </a:spcBef>
              <a:spcAft>
                <a:spcPts val="0"/>
              </a:spcAft>
              <a:buClr>
                <a:schemeClr val="lt1"/>
              </a:buClr>
              <a:buSzPts val="2000"/>
              <a:buNone/>
              <a:defRPr b="1" sz="2000"/>
            </a:lvl2pPr>
            <a:lvl3pPr indent="-228600" lvl="2" marL="1371600" algn="l">
              <a:lnSpc>
                <a:spcPct val="100000"/>
              </a:lnSpc>
              <a:spcBef>
                <a:spcPts val="360"/>
              </a:spcBef>
              <a:spcAft>
                <a:spcPts val="0"/>
              </a:spcAft>
              <a:buClr>
                <a:schemeClr val="lt1"/>
              </a:buClr>
              <a:buSzPts val="1800"/>
              <a:buNone/>
              <a:defRPr b="1" sz="1800"/>
            </a:lvl3pPr>
            <a:lvl4pPr indent="-228600" lvl="3" marL="1828800" algn="l">
              <a:lnSpc>
                <a:spcPct val="100000"/>
              </a:lnSpc>
              <a:spcBef>
                <a:spcPts val="320"/>
              </a:spcBef>
              <a:spcAft>
                <a:spcPts val="0"/>
              </a:spcAft>
              <a:buClr>
                <a:schemeClr val="lt1"/>
              </a:buClr>
              <a:buSzPts val="1600"/>
              <a:buNone/>
              <a:defRPr b="1" sz="1600"/>
            </a:lvl4pPr>
            <a:lvl5pPr indent="-228600" lvl="4" marL="2286000" algn="l">
              <a:lnSpc>
                <a:spcPct val="100000"/>
              </a:lnSpc>
              <a:spcBef>
                <a:spcPts val="320"/>
              </a:spcBef>
              <a:spcAft>
                <a:spcPts val="0"/>
              </a:spcAft>
              <a:buClr>
                <a:schemeClr val="lt1"/>
              </a:buClr>
              <a:buSzPts val="1600"/>
              <a:buNone/>
              <a:defRPr b="1" sz="1600"/>
            </a:lvl5pPr>
            <a:lvl6pPr indent="-228600" lvl="5" marL="2743200" algn="l">
              <a:lnSpc>
                <a:spcPct val="100000"/>
              </a:lnSpc>
              <a:spcBef>
                <a:spcPts val="320"/>
              </a:spcBef>
              <a:spcAft>
                <a:spcPts val="0"/>
              </a:spcAft>
              <a:buClr>
                <a:schemeClr val="lt1"/>
              </a:buClr>
              <a:buSzPts val="1600"/>
              <a:buNone/>
              <a:defRPr b="1" sz="1600"/>
            </a:lvl6pPr>
            <a:lvl7pPr indent="-228600" lvl="6" marL="3200400" algn="l">
              <a:lnSpc>
                <a:spcPct val="100000"/>
              </a:lnSpc>
              <a:spcBef>
                <a:spcPts val="320"/>
              </a:spcBef>
              <a:spcAft>
                <a:spcPts val="0"/>
              </a:spcAft>
              <a:buClr>
                <a:schemeClr val="lt1"/>
              </a:buClr>
              <a:buSzPts val="1600"/>
              <a:buNone/>
              <a:defRPr b="1" sz="1600"/>
            </a:lvl7pPr>
            <a:lvl8pPr indent="-228600" lvl="7" marL="3657600" algn="l">
              <a:lnSpc>
                <a:spcPct val="100000"/>
              </a:lnSpc>
              <a:spcBef>
                <a:spcPts val="320"/>
              </a:spcBef>
              <a:spcAft>
                <a:spcPts val="0"/>
              </a:spcAft>
              <a:buClr>
                <a:schemeClr val="lt1"/>
              </a:buClr>
              <a:buSzPts val="1600"/>
              <a:buNone/>
              <a:defRPr b="1" sz="1600"/>
            </a:lvl8pPr>
            <a:lvl9pPr indent="-228600" lvl="8" marL="4114800" algn="l">
              <a:lnSpc>
                <a:spcPct val="100000"/>
              </a:lnSpc>
              <a:spcBef>
                <a:spcPts val="320"/>
              </a:spcBef>
              <a:spcAft>
                <a:spcPts val="0"/>
              </a:spcAft>
              <a:buClr>
                <a:schemeClr val="lt1"/>
              </a:buClr>
              <a:buSzPts val="1600"/>
              <a:buNone/>
              <a:defRPr b="1" sz="1600"/>
            </a:lvl9pPr>
          </a:lstStyle>
          <a:p/>
        </p:txBody>
      </p:sp>
      <p:sp>
        <p:nvSpPr>
          <p:cNvPr id="49" name="Google Shape;49;p1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lt1"/>
              </a:buClr>
              <a:buSzPts val="2400"/>
              <a:buChar char="•"/>
              <a:defRPr sz="2400"/>
            </a:lvl1pPr>
            <a:lvl2pPr indent="-355600" lvl="1" marL="914400" algn="l">
              <a:lnSpc>
                <a:spcPct val="100000"/>
              </a:lnSpc>
              <a:spcBef>
                <a:spcPts val="400"/>
              </a:spcBef>
              <a:spcAft>
                <a:spcPts val="0"/>
              </a:spcAft>
              <a:buClr>
                <a:schemeClr val="lt1"/>
              </a:buClr>
              <a:buSzPts val="2000"/>
              <a:buChar char="–"/>
              <a:defRPr sz="2000"/>
            </a:lvl2pPr>
            <a:lvl3pPr indent="-342900" lvl="2" marL="1371600" algn="l">
              <a:lnSpc>
                <a:spcPct val="100000"/>
              </a:lnSpc>
              <a:spcBef>
                <a:spcPts val="360"/>
              </a:spcBef>
              <a:spcAft>
                <a:spcPts val="0"/>
              </a:spcAft>
              <a:buClr>
                <a:schemeClr val="lt1"/>
              </a:buClr>
              <a:buSzPts val="1800"/>
              <a:buChar char="•"/>
              <a:defRPr sz="1800"/>
            </a:lvl3pPr>
            <a:lvl4pPr indent="-330200" lvl="3" marL="1828800" algn="l">
              <a:lnSpc>
                <a:spcPct val="100000"/>
              </a:lnSpc>
              <a:spcBef>
                <a:spcPts val="320"/>
              </a:spcBef>
              <a:spcAft>
                <a:spcPts val="0"/>
              </a:spcAft>
              <a:buClr>
                <a:schemeClr val="lt1"/>
              </a:buClr>
              <a:buSzPts val="1600"/>
              <a:buChar char="–"/>
              <a:defRPr sz="1600"/>
            </a:lvl4pPr>
            <a:lvl5pPr indent="-330200" lvl="4" marL="2286000" algn="l">
              <a:lnSpc>
                <a:spcPct val="100000"/>
              </a:lnSpc>
              <a:spcBef>
                <a:spcPts val="320"/>
              </a:spcBef>
              <a:spcAft>
                <a:spcPts val="0"/>
              </a:spcAft>
              <a:buClr>
                <a:schemeClr val="lt1"/>
              </a:buClr>
              <a:buSzPts val="1600"/>
              <a:buChar char="»"/>
              <a:defRPr sz="1600"/>
            </a:lvl5pPr>
            <a:lvl6pPr indent="-330200" lvl="5" marL="2743200" algn="l">
              <a:lnSpc>
                <a:spcPct val="100000"/>
              </a:lnSpc>
              <a:spcBef>
                <a:spcPts val="320"/>
              </a:spcBef>
              <a:spcAft>
                <a:spcPts val="0"/>
              </a:spcAft>
              <a:buClr>
                <a:schemeClr val="lt1"/>
              </a:buClr>
              <a:buSzPts val="1600"/>
              <a:buChar char="•"/>
              <a:defRPr sz="1600"/>
            </a:lvl6pPr>
            <a:lvl7pPr indent="-330200" lvl="6" marL="3200400" algn="l">
              <a:lnSpc>
                <a:spcPct val="100000"/>
              </a:lnSpc>
              <a:spcBef>
                <a:spcPts val="320"/>
              </a:spcBef>
              <a:spcAft>
                <a:spcPts val="0"/>
              </a:spcAft>
              <a:buClr>
                <a:schemeClr val="lt1"/>
              </a:buClr>
              <a:buSzPts val="1600"/>
              <a:buChar char="•"/>
              <a:defRPr sz="1600"/>
            </a:lvl7pPr>
            <a:lvl8pPr indent="-330200" lvl="7" marL="3657600" algn="l">
              <a:lnSpc>
                <a:spcPct val="100000"/>
              </a:lnSpc>
              <a:spcBef>
                <a:spcPts val="320"/>
              </a:spcBef>
              <a:spcAft>
                <a:spcPts val="0"/>
              </a:spcAft>
              <a:buClr>
                <a:schemeClr val="lt1"/>
              </a:buClr>
              <a:buSzPts val="1600"/>
              <a:buChar char="•"/>
              <a:defRPr sz="1600"/>
            </a:lvl8pPr>
            <a:lvl9pPr indent="-330200" lvl="8" marL="4114800" algn="l">
              <a:lnSpc>
                <a:spcPct val="100000"/>
              </a:lnSpc>
              <a:spcBef>
                <a:spcPts val="320"/>
              </a:spcBef>
              <a:spcAft>
                <a:spcPts val="0"/>
              </a:spcAft>
              <a:buClr>
                <a:schemeClr val="lt1"/>
              </a:buClr>
              <a:buSzPts val="1600"/>
              <a:buChar char="•"/>
              <a:defRPr sz="1600"/>
            </a:lvl9pPr>
          </a:lstStyle>
          <a:p/>
        </p:txBody>
      </p:sp>
      <p:sp>
        <p:nvSpPr>
          <p:cNvPr id="50" name="Google Shape;5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lt1"/>
              </a:buClr>
              <a:buSzPts val="3200"/>
              <a:buChar char="•"/>
              <a:defRPr sz="3200"/>
            </a:lvl1pPr>
            <a:lvl2pPr indent="-406400" lvl="1" marL="914400" algn="l">
              <a:lnSpc>
                <a:spcPct val="100000"/>
              </a:lnSpc>
              <a:spcBef>
                <a:spcPts val="560"/>
              </a:spcBef>
              <a:spcAft>
                <a:spcPts val="0"/>
              </a:spcAft>
              <a:buClr>
                <a:schemeClr val="lt1"/>
              </a:buClr>
              <a:buSzPts val="2800"/>
              <a:buChar char="–"/>
              <a:defRPr sz="2800"/>
            </a:lvl2pPr>
            <a:lvl3pPr indent="-381000" lvl="2" marL="1371600" algn="l">
              <a:lnSpc>
                <a:spcPct val="100000"/>
              </a:lnSpc>
              <a:spcBef>
                <a:spcPts val="480"/>
              </a:spcBef>
              <a:spcAft>
                <a:spcPts val="0"/>
              </a:spcAft>
              <a:buClr>
                <a:schemeClr val="lt1"/>
              </a:buClr>
              <a:buSzPts val="2400"/>
              <a:buChar char="•"/>
              <a:defRPr sz="2400"/>
            </a:lvl3pPr>
            <a:lvl4pPr indent="-355600" lvl="3" marL="1828800" algn="l">
              <a:lnSpc>
                <a:spcPct val="100000"/>
              </a:lnSpc>
              <a:spcBef>
                <a:spcPts val="400"/>
              </a:spcBef>
              <a:spcAft>
                <a:spcPts val="0"/>
              </a:spcAft>
              <a:buClr>
                <a:schemeClr val="lt1"/>
              </a:buClr>
              <a:buSzPts val="2000"/>
              <a:buChar char="–"/>
              <a:defRPr sz="2000"/>
            </a:lvl4pPr>
            <a:lvl5pPr indent="-355600" lvl="4" marL="2286000" algn="l">
              <a:lnSpc>
                <a:spcPct val="100000"/>
              </a:lnSpc>
              <a:spcBef>
                <a:spcPts val="400"/>
              </a:spcBef>
              <a:spcAft>
                <a:spcPts val="0"/>
              </a:spcAft>
              <a:buClr>
                <a:schemeClr val="lt1"/>
              </a:buClr>
              <a:buSzPts val="2000"/>
              <a:buChar char="»"/>
              <a:defRPr sz="2000"/>
            </a:lvl5pPr>
            <a:lvl6pPr indent="-355600" lvl="5" marL="2743200" algn="l">
              <a:lnSpc>
                <a:spcPct val="100000"/>
              </a:lnSpc>
              <a:spcBef>
                <a:spcPts val="400"/>
              </a:spcBef>
              <a:spcAft>
                <a:spcPts val="0"/>
              </a:spcAft>
              <a:buClr>
                <a:schemeClr val="lt1"/>
              </a:buClr>
              <a:buSzPts val="2000"/>
              <a:buChar char="•"/>
              <a:defRPr sz="2000"/>
            </a:lvl6pPr>
            <a:lvl7pPr indent="-355600" lvl="6" marL="3200400" algn="l">
              <a:lnSpc>
                <a:spcPct val="100000"/>
              </a:lnSpc>
              <a:spcBef>
                <a:spcPts val="400"/>
              </a:spcBef>
              <a:spcAft>
                <a:spcPts val="0"/>
              </a:spcAft>
              <a:buClr>
                <a:schemeClr val="lt1"/>
              </a:buClr>
              <a:buSzPts val="2000"/>
              <a:buChar char="•"/>
              <a:defRPr sz="2000"/>
            </a:lvl7pPr>
            <a:lvl8pPr indent="-355600" lvl="7" marL="3657600" algn="l">
              <a:lnSpc>
                <a:spcPct val="100000"/>
              </a:lnSpc>
              <a:spcBef>
                <a:spcPts val="400"/>
              </a:spcBef>
              <a:spcAft>
                <a:spcPts val="0"/>
              </a:spcAft>
              <a:buClr>
                <a:schemeClr val="lt1"/>
              </a:buClr>
              <a:buSzPts val="2000"/>
              <a:buChar char="•"/>
              <a:defRPr sz="2000"/>
            </a:lvl8pPr>
            <a:lvl9pPr indent="-355600" lvl="8" marL="4114800" algn="l">
              <a:lnSpc>
                <a:spcPct val="100000"/>
              </a:lnSpc>
              <a:spcBef>
                <a:spcPts val="400"/>
              </a:spcBef>
              <a:spcAft>
                <a:spcPts val="0"/>
              </a:spcAft>
              <a:buClr>
                <a:schemeClr val="lt1"/>
              </a:buClr>
              <a:buSzPts val="2000"/>
              <a:buChar char="•"/>
              <a:defRPr sz="2000"/>
            </a:lvl9pPr>
          </a:lstStyle>
          <a:p/>
        </p:txBody>
      </p:sp>
      <p:sp>
        <p:nvSpPr>
          <p:cNvPr id="65" name="Google Shape;65;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lt1"/>
              </a:buClr>
              <a:buSzPts val="1400"/>
              <a:buNone/>
              <a:defRPr sz="1400"/>
            </a:lvl1pPr>
            <a:lvl2pPr indent="-228600" lvl="1" marL="914400" algn="l">
              <a:lnSpc>
                <a:spcPct val="100000"/>
              </a:lnSpc>
              <a:spcBef>
                <a:spcPts val="240"/>
              </a:spcBef>
              <a:spcAft>
                <a:spcPts val="0"/>
              </a:spcAft>
              <a:buClr>
                <a:schemeClr val="lt1"/>
              </a:buClr>
              <a:buSzPts val="1200"/>
              <a:buNone/>
              <a:defRPr sz="1200"/>
            </a:lvl2pPr>
            <a:lvl3pPr indent="-228600" lvl="2" marL="1371600" algn="l">
              <a:lnSpc>
                <a:spcPct val="100000"/>
              </a:lnSpc>
              <a:spcBef>
                <a:spcPts val="200"/>
              </a:spcBef>
              <a:spcAft>
                <a:spcPts val="0"/>
              </a:spcAft>
              <a:buClr>
                <a:schemeClr val="lt1"/>
              </a:buClr>
              <a:buSzPts val="1000"/>
              <a:buNone/>
              <a:defRPr sz="1000"/>
            </a:lvl3pPr>
            <a:lvl4pPr indent="-228600" lvl="3" marL="1828800" algn="l">
              <a:lnSpc>
                <a:spcPct val="100000"/>
              </a:lnSpc>
              <a:spcBef>
                <a:spcPts val="180"/>
              </a:spcBef>
              <a:spcAft>
                <a:spcPts val="0"/>
              </a:spcAft>
              <a:buClr>
                <a:schemeClr val="lt1"/>
              </a:buClr>
              <a:buSzPts val="900"/>
              <a:buNone/>
              <a:defRPr sz="900"/>
            </a:lvl4pPr>
            <a:lvl5pPr indent="-228600" lvl="4" marL="2286000" algn="l">
              <a:lnSpc>
                <a:spcPct val="100000"/>
              </a:lnSpc>
              <a:spcBef>
                <a:spcPts val="180"/>
              </a:spcBef>
              <a:spcAft>
                <a:spcPts val="0"/>
              </a:spcAft>
              <a:buClr>
                <a:schemeClr val="lt1"/>
              </a:buClr>
              <a:buSzPts val="900"/>
              <a:buNone/>
              <a:defRPr sz="900"/>
            </a:lvl5pPr>
            <a:lvl6pPr indent="-228600" lvl="5" marL="2743200" algn="l">
              <a:lnSpc>
                <a:spcPct val="100000"/>
              </a:lnSpc>
              <a:spcBef>
                <a:spcPts val="180"/>
              </a:spcBef>
              <a:spcAft>
                <a:spcPts val="0"/>
              </a:spcAft>
              <a:buClr>
                <a:schemeClr val="lt1"/>
              </a:buClr>
              <a:buSzPts val="900"/>
              <a:buNone/>
              <a:defRPr sz="900"/>
            </a:lvl6pPr>
            <a:lvl7pPr indent="-228600" lvl="6" marL="3200400" algn="l">
              <a:lnSpc>
                <a:spcPct val="100000"/>
              </a:lnSpc>
              <a:spcBef>
                <a:spcPts val="180"/>
              </a:spcBef>
              <a:spcAft>
                <a:spcPts val="0"/>
              </a:spcAft>
              <a:buClr>
                <a:schemeClr val="lt1"/>
              </a:buClr>
              <a:buSzPts val="900"/>
              <a:buNone/>
              <a:defRPr sz="900"/>
            </a:lvl7pPr>
            <a:lvl8pPr indent="-228600" lvl="7" marL="3657600" algn="l">
              <a:lnSpc>
                <a:spcPct val="100000"/>
              </a:lnSpc>
              <a:spcBef>
                <a:spcPts val="180"/>
              </a:spcBef>
              <a:spcAft>
                <a:spcPts val="0"/>
              </a:spcAft>
              <a:buClr>
                <a:schemeClr val="lt1"/>
              </a:buClr>
              <a:buSzPts val="900"/>
              <a:buNone/>
              <a:defRPr sz="900"/>
            </a:lvl8pPr>
            <a:lvl9pPr indent="-228600" lvl="8" marL="4114800" algn="l">
              <a:lnSpc>
                <a:spcPct val="100000"/>
              </a:lnSpc>
              <a:spcBef>
                <a:spcPts val="180"/>
              </a:spcBef>
              <a:spcAft>
                <a:spcPts val="0"/>
              </a:spcAft>
              <a:buClr>
                <a:schemeClr val="lt1"/>
              </a:buClr>
              <a:buSzPts val="900"/>
              <a:buNone/>
              <a:defRPr sz="900"/>
            </a:lvl9pPr>
          </a:lstStyle>
          <a:p/>
        </p:txBody>
      </p:sp>
      <p:sp>
        <p:nvSpPr>
          <p:cNvPr id="66" name="Google Shape;6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779C7"/>
            </a:gs>
            <a:gs pos="100000">
              <a:srgbClr val="002763"/>
            </a:gs>
          </a:gsLst>
          <a:path path="circle">
            <a:fillToRect b="50%" l="50%" r="50%" t="50%"/>
          </a:path>
          <a:tileRect/>
        </a:gradFill>
      </p:bgPr>
    </p:bg>
    <p:spTree>
      <p:nvGrpSpPr>
        <p:cNvPr id="88" name="Shape 88"/>
        <p:cNvGrpSpPr/>
        <p:nvPr/>
      </p:nvGrpSpPr>
      <p:grpSpPr>
        <a:xfrm>
          <a:off x="0" y="0"/>
          <a:ext cx="0" cy="0"/>
          <a:chOff x="0" y="0"/>
          <a:chExt cx="0" cy="0"/>
        </a:xfrm>
      </p:grpSpPr>
      <p:sp>
        <p:nvSpPr>
          <p:cNvPr id="89" name="Google Shape;89;g384fec2ab0f_0_10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g384fec2ab0f_0_10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1" name="Google Shape;91;g384fec2ab0f_0_10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2" name="Google Shape;92;g384fec2ab0f_0_10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3" name="Google Shape;93;g384fec2ab0f_0_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8.png"/><Relationship Id="rId5" Type="http://schemas.openxmlformats.org/officeDocument/2006/relationships/image" Target="../media/image38.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8.jpg"/><Relationship Id="rId9" Type="http://schemas.openxmlformats.org/officeDocument/2006/relationships/image" Target="../media/image6.jpg"/><Relationship Id="rId5" Type="http://schemas.openxmlformats.org/officeDocument/2006/relationships/image" Target="../media/image21.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fbf7fda345_1_0"/>
          <p:cNvSpPr txBox="1"/>
          <p:nvPr>
            <p:ph type="ctrTitle"/>
          </p:nvPr>
        </p:nvSpPr>
        <p:spPr>
          <a:xfrm>
            <a:off x="2945645" y="4209986"/>
            <a:ext cx="2496000" cy="55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66666"/>
              <a:buNone/>
            </a:pPr>
            <a:r>
              <a:rPr lang="en-GB" sz="2700"/>
              <a:t>Good morning, everyone. </a:t>
            </a:r>
            <a:endParaRPr sz="2700"/>
          </a:p>
        </p:txBody>
      </p:sp>
      <p:pic>
        <p:nvPicPr>
          <p:cNvPr id="172" name="Google Shape;172;g2fbf7fda345_1_0"/>
          <p:cNvPicPr preferRelativeResize="0"/>
          <p:nvPr/>
        </p:nvPicPr>
        <p:blipFill rotWithShape="1">
          <a:blip r:embed="rId3">
            <a:alphaModFix/>
          </a:blip>
          <a:srcRect b="0" l="0" r="0" t="0"/>
          <a:stretch/>
        </p:blipFill>
        <p:spPr>
          <a:xfrm>
            <a:off x="2782012" y="4920088"/>
            <a:ext cx="2164513" cy="1447175"/>
          </a:xfrm>
          <a:prstGeom prst="rect">
            <a:avLst/>
          </a:prstGeom>
          <a:noFill/>
          <a:ln>
            <a:noFill/>
          </a:ln>
        </p:spPr>
      </p:pic>
      <p:sp>
        <p:nvSpPr>
          <p:cNvPr id="173" name="Google Shape;173;g2fbf7fda345_1_0"/>
          <p:cNvSpPr/>
          <p:nvPr/>
        </p:nvSpPr>
        <p:spPr>
          <a:xfrm>
            <a:off x="691125" y="393400"/>
            <a:ext cx="7729800" cy="11802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0" i="0" lang="en-GB" sz="3600" u="none" cap="none" strike="noStrike">
                <a:solidFill>
                  <a:srgbClr val="000000"/>
                </a:solidFill>
                <a:latin typeface="Calibri"/>
                <a:ea typeface="Calibri"/>
                <a:cs typeface="Calibri"/>
                <a:sym typeface="Calibri"/>
              </a:rPr>
              <a:t>Celebration of the Word Assembly - </a:t>
            </a:r>
            <a:r>
              <a:rPr lang="en-GB" sz="3600">
                <a:latin typeface="Calibri"/>
                <a:ea typeface="Calibri"/>
                <a:cs typeface="Calibri"/>
                <a:sym typeface="Calibri"/>
              </a:rPr>
              <a:t>01</a:t>
            </a:r>
            <a:r>
              <a:rPr b="0" i="0" lang="en-GB" sz="3600" u="none" cap="none" strike="noStrike">
                <a:solidFill>
                  <a:srgbClr val="000000"/>
                </a:solidFill>
                <a:latin typeface="Calibri"/>
                <a:ea typeface="Calibri"/>
                <a:cs typeface="Calibri"/>
                <a:sym typeface="Calibri"/>
              </a:rPr>
              <a:t>/12/2025</a:t>
            </a:r>
            <a:endParaRPr b="0" i="0" sz="3600" u="none" cap="none" strike="noStrike">
              <a:solidFill>
                <a:srgbClr val="000000"/>
              </a:solidFill>
              <a:latin typeface="Calibri"/>
              <a:ea typeface="Calibri"/>
              <a:cs typeface="Calibri"/>
              <a:sym typeface="Calibri"/>
            </a:endParaRPr>
          </a:p>
        </p:txBody>
      </p:sp>
      <p:pic>
        <p:nvPicPr>
          <p:cNvPr id="174" name="Google Shape;174;g2fbf7fda345_1_0"/>
          <p:cNvPicPr preferRelativeResize="0"/>
          <p:nvPr/>
        </p:nvPicPr>
        <p:blipFill rotWithShape="1">
          <a:blip r:embed="rId4">
            <a:alphaModFix/>
          </a:blip>
          <a:srcRect b="0" l="0" r="0" t="0"/>
          <a:stretch/>
        </p:blipFill>
        <p:spPr>
          <a:xfrm>
            <a:off x="3208249" y="1840350"/>
            <a:ext cx="2233400" cy="2219299"/>
          </a:xfrm>
          <a:prstGeom prst="rect">
            <a:avLst/>
          </a:prstGeom>
          <a:noFill/>
          <a:ln>
            <a:noFill/>
          </a:ln>
        </p:spPr>
      </p:pic>
      <p:pic>
        <p:nvPicPr>
          <p:cNvPr id="175" name="Google Shape;175;g2fbf7fda345_1_0"/>
          <p:cNvPicPr preferRelativeResize="0"/>
          <p:nvPr/>
        </p:nvPicPr>
        <p:blipFill rotWithShape="1">
          <a:blip r:embed="rId5">
            <a:alphaModFix/>
          </a:blip>
          <a:srcRect b="0" l="0" r="0" t="0"/>
          <a:stretch/>
        </p:blipFill>
        <p:spPr>
          <a:xfrm>
            <a:off x="5321375" y="4769767"/>
            <a:ext cx="1392200" cy="1114850"/>
          </a:xfrm>
          <a:prstGeom prst="rect">
            <a:avLst/>
          </a:prstGeom>
          <a:noFill/>
          <a:ln>
            <a:noFill/>
          </a:ln>
        </p:spPr>
      </p:pic>
      <p:sp>
        <p:nvSpPr>
          <p:cNvPr id="176" name="Google Shape;176;g2fbf7fda345_1_0"/>
          <p:cNvSpPr txBox="1"/>
          <p:nvPr/>
        </p:nvSpPr>
        <p:spPr>
          <a:xfrm>
            <a:off x="5441650" y="5884625"/>
            <a:ext cx="1392300" cy="3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lt1"/>
                </a:solidFill>
                <a:latin typeface="Calibri"/>
                <a:ea typeface="Calibri"/>
                <a:cs typeface="Calibri"/>
                <a:sym typeface="Calibri"/>
              </a:rPr>
              <a:t>Hajni</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236eedd9d2_0_0"/>
          <p:cNvSpPr txBox="1"/>
          <p:nvPr>
            <p:ph type="title"/>
          </p:nvPr>
        </p:nvSpPr>
        <p:spPr>
          <a:xfrm>
            <a:off x="0" y="-340350"/>
            <a:ext cx="9144000" cy="501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90"/>
              <a:buNone/>
            </a:pPr>
            <a:r>
              <a:t/>
            </a:r>
            <a:endParaRPr b="1" sz="3900" u="sng"/>
          </a:p>
          <a:p>
            <a:pPr indent="0" lvl="0" marL="0" rtl="0" algn="ctr">
              <a:lnSpc>
                <a:spcPct val="100000"/>
              </a:lnSpc>
              <a:spcBef>
                <a:spcPts val="0"/>
              </a:spcBef>
              <a:spcAft>
                <a:spcPts val="0"/>
              </a:spcAft>
              <a:buSzPts val="990"/>
              <a:buNone/>
            </a:pPr>
            <a:r>
              <a:rPr b="1" lang="en-GB" sz="3900" u="sng"/>
              <a:t>Catholic Social Teaching</a:t>
            </a:r>
            <a:r>
              <a:rPr b="1" lang="en-GB" sz="3900"/>
              <a:t> </a:t>
            </a:r>
            <a:endParaRPr b="1" sz="3900"/>
          </a:p>
          <a:p>
            <a:pPr indent="0" lvl="0" marL="0" rtl="0" algn="ctr">
              <a:lnSpc>
                <a:spcPct val="100000"/>
              </a:lnSpc>
              <a:spcBef>
                <a:spcPts val="1200"/>
              </a:spcBef>
              <a:spcAft>
                <a:spcPts val="0"/>
              </a:spcAft>
              <a:buSzPts val="990"/>
              <a:buNone/>
            </a:pPr>
            <a:r>
              <a:rPr b="1" lang="en-GB" sz="3000"/>
              <a:t>Advent is a time when we get our hearts ready for Jesus, and Catholic Social Teaching helps us remember how to do that. During Advent, we think about caring for others, especially people who are lonely, poor, or in need. We remember that every person is special to God, so we should show kindness and respect to everyone.</a:t>
            </a:r>
            <a:endParaRPr b="1" sz="3000"/>
          </a:p>
          <a:p>
            <a:pPr indent="0" lvl="0" marL="0" rtl="0" algn="ctr">
              <a:lnSpc>
                <a:spcPct val="100000"/>
              </a:lnSpc>
              <a:spcBef>
                <a:spcPts val="0"/>
              </a:spcBef>
              <a:spcAft>
                <a:spcPts val="0"/>
              </a:spcAft>
              <a:buSzPts val="990"/>
              <a:buNone/>
            </a:pPr>
            <a:r>
              <a:t/>
            </a:r>
            <a:endParaRPr b="1" sz="2500"/>
          </a:p>
        </p:txBody>
      </p:sp>
      <p:pic>
        <p:nvPicPr>
          <p:cNvPr id="271" name="Google Shape;271;g3236eedd9d2_0_0"/>
          <p:cNvPicPr preferRelativeResize="0"/>
          <p:nvPr/>
        </p:nvPicPr>
        <p:blipFill rotWithShape="1">
          <a:blip r:embed="rId3">
            <a:alphaModFix/>
          </a:blip>
          <a:srcRect b="0" l="0" r="0" t="86540"/>
          <a:stretch/>
        </p:blipFill>
        <p:spPr>
          <a:xfrm>
            <a:off x="1694550" y="5821325"/>
            <a:ext cx="6374225" cy="411250"/>
          </a:xfrm>
          <a:prstGeom prst="rect">
            <a:avLst/>
          </a:prstGeom>
          <a:noFill/>
          <a:ln>
            <a:noFill/>
          </a:ln>
        </p:spPr>
      </p:pic>
      <p:pic>
        <p:nvPicPr>
          <p:cNvPr id="272" name="Google Shape;272;g3236eedd9d2_0_0"/>
          <p:cNvPicPr preferRelativeResize="0"/>
          <p:nvPr/>
        </p:nvPicPr>
        <p:blipFill rotWithShape="1">
          <a:blip r:embed="rId3">
            <a:alphaModFix/>
          </a:blip>
          <a:srcRect b="30844" l="0" r="0" t="15745"/>
          <a:stretch/>
        </p:blipFill>
        <p:spPr>
          <a:xfrm>
            <a:off x="1694550" y="4189450"/>
            <a:ext cx="6374225" cy="163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g3236eedd9d2_0_92"/>
          <p:cNvPicPr preferRelativeResize="0"/>
          <p:nvPr/>
        </p:nvPicPr>
        <p:blipFill rotWithShape="1">
          <a:blip r:embed="rId3">
            <a:alphaModFix/>
          </a:blip>
          <a:srcRect b="62106" l="0" r="516" t="0"/>
          <a:stretch/>
        </p:blipFill>
        <p:spPr>
          <a:xfrm>
            <a:off x="1295640" y="268807"/>
            <a:ext cx="6552727" cy="1872207"/>
          </a:xfrm>
          <a:prstGeom prst="rect">
            <a:avLst/>
          </a:prstGeom>
          <a:noFill/>
          <a:ln>
            <a:noFill/>
          </a:ln>
        </p:spPr>
      </p:pic>
      <p:sp>
        <p:nvSpPr>
          <p:cNvPr id="279" name="Google Shape;279;g3236eedd9d2_0_92"/>
          <p:cNvSpPr txBox="1"/>
          <p:nvPr/>
        </p:nvSpPr>
        <p:spPr>
          <a:xfrm>
            <a:off x="194550" y="2227550"/>
            <a:ext cx="8754900" cy="4463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en-GB" sz="2600" u="none" cap="none" strike="noStrike">
                <a:solidFill>
                  <a:schemeClr val="lt1"/>
                </a:solidFill>
                <a:latin typeface="Calibri"/>
                <a:ea typeface="Calibri"/>
                <a:cs typeface="Calibri"/>
                <a:sym typeface="Calibri"/>
              </a:rPr>
              <a:t>Close your eyes and accept Jesus in your hearts</a:t>
            </a: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1" sz="2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lang="en-GB" sz="2900">
                <a:solidFill>
                  <a:schemeClr val="lt1"/>
                </a:solidFill>
                <a:latin typeface="Calibri"/>
                <a:ea typeface="Calibri"/>
                <a:cs typeface="Calibri"/>
                <a:sym typeface="Calibri"/>
              </a:rPr>
              <a:t>Imagine a small candle in the darkness. At first, the room is dark… but when the candle is lit, the light begins to grow. It feels warm, peaceful, and full of hope.</a:t>
            </a:r>
            <a:endParaRPr sz="29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sz="29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lang="en-GB" sz="2900">
                <a:solidFill>
                  <a:schemeClr val="lt1"/>
                </a:solidFill>
                <a:latin typeface="Calibri"/>
                <a:ea typeface="Calibri"/>
                <a:cs typeface="Calibri"/>
                <a:sym typeface="Calibri"/>
              </a:rPr>
              <a:t>Advent is like that little light. Each week, as we light a new candle, we remember that Jesus is coming — the Light of the World. We think about how we can make our hearts ready for Him.</a:t>
            </a:r>
            <a:endParaRPr sz="29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9"/>
          <p:cNvSpPr txBox="1"/>
          <p:nvPr>
            <p:ph type="title"/>
          </p:nvPr>
        </p:nvSpPr>
        <p:spPr>
          <a:xfrm>
            <a:off x="259700" y="82300"/>
            <a:ext cx="8229600" cy="948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Respond</a:t>
            </a:r>
            <a:endParaRPr/>
          </a:p>
        </p:txBody>
      </p:sp>
      <p:sp>
        <p:nvSpPr>
          <p:cNvPr id="285" name="Google Shape;285;p9"/>
          <p:cNvSpPr txBox="1"/>
          <p:nvPr/>
        </p:nvSpPr>
        <p:spPr>
          <a:xfrm>
            <a:off x="362825" y="2164650"/>
            <a:ext cx="6708900" cy="3289800"/>
          </a:xfrm>
          <a:prstGeom prst="rect">
            <a:avLst/>
          </a:prstGeom>
          <a:solidFill>
            <a:srgbClr val="F9CB9C"/>
          </a:solidFill>
          <a:ln>
            <a:noFill/>
          </a:ln>
          <a:effectLst>
            <a:outerShdw blurRad="57150" rotWithShape="0" algn="bl" dir="5400000" dist="19050">
              <a:srgbClr val="0000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100"/>
              <a:buFont typeface="Arial"/>
              <a:buNone/>
            </a:pPr>
            <a:r>
              <a:rPr b="1" i="0" lang="en-GB" sz="2600" u="none" cap="none" strike="noStrike">
                <a:solidFill>
                  <a:schemeClr val="dk1"/>
                </a:solidFill>
                <a:latin typeface="Calibri"/>
                <a:ea typeface="Calibri"/>
                <a:cs typeface="Calibri"/>
                <a:sym typeface="Calibri"/>
              </a:rPr>
              <a:t>Dear Lord </a:t>
            </a:r>
            <a:r>
              <a:rPr b="1" lang="en-GB" sz="2600">
                <a:solidFill>
                  <a:schemeClr val="dk1"/>
                </a:solidFill>
                <a:latin typeface="Calibri"/>
                <a:ea typeface="Calibri"/>
                <a:cs typeface="Calibri"/>
                <a:sym typeface="Calibri"/>
              </a:rPr>
              <a:t>Jesus, </a:t>
            </a:r>
            <a:br>
              <a:rPr b="1" lang="en-GB" sz="2600">
                <a:solidFill>
                  <a:schemeClr val="dk1"/>
                </a:solidFill>
                <a:latin typeface="Calibri"/>
                <a:ea typeface="Calibri"/>
                <a:cs typeface="Calibri"/>
                <a:sym typeface="Calibri"/>
              </a:rPr>
            </a:br>
            <a:r>
              <a:rPr b="1" lang="en-GB" sz="2600">
                <a:solidFill>
                  <a:schemeClr val="dk1"/>
                </a:solidFill>
                <a:latin typeface="Calibri"/>
                <a:ea typeface="Calibri"/>
                <a:cs typeface="Calibri"/>
                <a:sym typeface="Calibri"/>
              </a:rPr>
              <a:t>help me to share Your light.</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Help me to be kind, to bring hope to others,</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and to get my heart ready for You this Advent.</a:t>
            </a:r>
            <a:endParaRPr b="1" sz="26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1100"/>
              <a:buFont typeface="Arial"/>
              <a:buNone/>
            </a:pPr>
            <a:r>
              <a:rPr b="1" lang="en-GB" sz="2600">
                <a:solidFill>
                  <a:schemeClr val="dk1"/>
                </a:solidFill>
                <a:latin typeface="Calibri"/>
                <a:ea typeface="Calibri"/>
                <a:cs typeface="Calibri"/>
                <a:sym typeface="Calibri"/>
              </a:rPr>
              <a:t>Amen.</a:t>
            </a:r>
            <a:endParaRPr b="1" sz="26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dk1"/>
              </a:solidFill>
              <a:latin typeface="Calibri"/>
              <a:ea typeface="Calibri"/>
              <a:cs typeface="Calibri"/>
              <a:sym typeface="Calibri"/>
            </a:endParaRPr>
          </a:p>
        </p:txBody>
      </p:sp>
      <p:pic>
        <p:nvPicPr>
          <p:cNvPr id="286" name="Google Shape;286;p9"/>
          <p:cNvPicPr preferRelativeResize="0"/>
          <p:nvPr/>
        </p:nvPicPr>
        <p:blipFill rotWithShape="1">
          <a:blip r:embed="rId3">
            <a:alphaModFix/>
          </a:blip>
          <a:srcRect b="0" l="13376" r="15168" t="0"/>
          <a:stretch/>
        </p:blipFill>
        <p:spPr>
          <a:xfrm>
            <a:off x="6925825" y="3960225"/>
            <a:ext cx="1943926" cy="27205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236eedd9d2_0_99"/>
          <p:cNvSpPr txBox="1"/>
          <p:nvPr/>
        </p:nvSpPr>
        <p:spPr>
          <a:xfrm>
            <a:off x="259225" y="1545000"/>
            <a:ext cx="8113800" cy="14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600">
                <a:solidFill>
                  <a:schemeClr val="lt1"/>
                </a:solidFill>
                <a:latin typeface="Calibri"/>
                <a:ea typeface="Calibri"/>
                <a:cs typeface="Calibri"/>
                <a:sym typeface="Calibri"/>
              </a:rPr>
              <a:t>We light the first Advent candle and pray together as a class.</a:t>
            </a:r>
            <a:endParaRPr b="1" i="0" sz="3600" u="none" cap="none" strike="noStrike">
              <a:solidFill>
                <a:schemeClr val="lt1"/>
              </a:solidFill>
              <a:latin typeface="Calibri"/>
              <a:ea typeface="Calibri"/>
              <a:cs typeface="Calibri"/>
              <a:sym typeface="Calibri"/>
            </a:endParaRPr>
          </a:p>
        </p:txBody>
      </p:sp>
      <p:pic>
        <p:nvPicPr>
          <p:cNvPr id="293" name="Google Shape;293;g3236eedd9d2_0_99"/>
          <p:cNvPicPr preferRelativeResize="0"/>
          <p:nvPr/>
        </p:nvPicPr>
        <p:blipFill rotWithShape="1">
          <a:blip r:embed="rId3">
            <a:alphaModFix/>
          </a:blip>
          <a:srcRect b="8307" l="0" r="0" t="0"/>
          <a:stretch/>
        </p:blipFill>
        <p:spPr>
          <a:xfrm>
            <a:off x="3013225" y="3302175"/>
            <a:ext cx="2867025" cy="2628800"/>
          </a:xfrm>
          <a:prstGeom prst="rect">
            <a:avLst/>
          </a:prstGeom>
          <a:noFill/>
          <a:ln>
            <a:noFill/>
          </a:ln>
        </p:spPr>
      </p:pic>
      <p:sp>
        <p:nvSpPr>
          <p:cNvPr id="294" name="Google Shape;294;g3236eedd9d2_0_99"/>
          <p:cNvSpPr txBox="1"/>
          <p:nvPr/>
        </p:nvSpPr>
        <p:spPr>
          <a:xfrm>
            <a:off x="2292650" y="289075"/>
            <a:ext cx="4635000" cy="103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5100">
                <a:solidFill>
                  <a:schemeClr val="lt1"/>
                </a:solidFill>
                <a:latin typeface="Calibri"/>
                <a:ea typeface="Calibri"/>
                <a:cs typeface="Calibri"/>
                <a:sym typeface="Calibri"/>
              </a:rPr>
              <a:t>MISSION</a:t>
            </a:r>
            <a:endParaRPr b="1" sz="51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3236eedd9d2_0_186"/>
          <p:cNvSpPr txBox="1"/>
          <p:nvPr>
            <p:ph type="title"/>
          </p:nvPr>
        </p:nvSpPr>
        <p:spPr>
          <a:xfrm>
            <a:off x="1014925" y="380700"/>
            <a:ext cx="6864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Act of Dedication </a:t>
            </a:r>
            <a:endParaRPr/>
          </a:p>
        </p:txBody>
      </p:sp>
      <p:sp>
        <p:nvSpPr>
          <p:cNvPr id="301" name="Google Shape;301;g3236eedd9d2_0_186"/>
          <p:cNvSpPr txBox="1"/>
          <p:nvPr/>
        </p:nvSpPr>
        <p:spPr>
          <a:xfrm>
            <a:off x="377700" y="1523700"/>
            <a:ext cx="8388600" cy="4388100"/>
          </a:xfrm>
          <a:prstGeom prst="rect">
            <a:avLst/>
          </a:prstGeom>
          <a:solidFill>
            <a:srgbClr val="F9CB9C"/>
          </a:solidFill>
          <a:ln>
            <a:noFill/>
          </a:ln>
          <a:effectLst>
            <a:outerShdw blurRad="57150" rotWithShape="0" algn="bl" dir="5400000" dist="19050">
              <a:srgbClr val="000000">
                <a:alpha val="40392"/>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1" i="0" sz="2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P&amp;J</a:t>
            </a:r>
            <a:r>
              <a:rPr b="1" i="0" lang="en-GB" sz="3000" u="none" cap="none" strike="noStrike">
                <a:solidFill>
                  <a:schemeClr val="dk1"/>
                </a:solidFill>
                <a:latin typeface="Calibri"/>
                <a:ea typeface="Calibri"/>
                <a:cs typeface="Calibri"/>
                <a:sym typeface="Calibri"/>
              </a:rPr>
              <a:t>: </a:t>
            </a:r>
            <a:r>
              <a:rPr b="1" lang="en-GB" sz="3000">
                <a:solidFill>
                  <a:schemeClr val="dk1"/>
                </a:solidFill>
                <a:latin typeface="Calibri"/>
                <a:ea typeface="Calibri"/>
                <a:cs typeface="Calibri"/>
                <a:sym typeface="Calibri"/>
              </a:rPr>
              <a:t>Lord Jesus, we dedicate this Advent to growing in Your light through kindness, hope, and love.</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GB" sz="3000" u="sng" cap="none" strike="noStrike">
                <a:solidFill>
                  <a:schemeClr val="dk1"/>
                </a:solidFill>
                <a:latin typeface="Calibri"/>
                <a:ea typeface="Calibri"/>
                <a:cs typeface="Calibri"/>
                <a:sym typeface="Calibri"/>
              </a:rPr>
              <a:t>All</a:t>
            </a:r>
            <a:r>
              <a:rPr b="1" i="0" lang="en-GB" sz="3000" u="none" cap="none" strike="noStrike">
                <a:solidFill>
                  <a:schemeClr val="dk1"/>
                </a:solidFill>
                <a:latin typeface="Calibri"/>
                <a:ea typeface="Calibri"/>
                <a:cs typeface="Calibri"/>
                <a:sym typeface="Calibri"/>
              </a:rPr>
              <a:t>: </a:t>
            </a:r>
            <a:r>
              <a:rPr b="1" lang="en-GB" sz="3000">
                <a:solidFill>
                  <a:schemeClr val="dk1"/>
                </a:solidFill>
                <a:latin typeface="Calibri"/>
                <a:ea typeface="Calibri"/>
                <a:cs typeface="Calibri"/>
                <a:sym typeface="Calibri"/>
              </a:rPr>
              <a:t>Come, Lord Jesus, guide my heart.</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1" i="0" sz="30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236eedd9d2_0_181"/>
          <p:cNvSpPr txBox="1"/>
          <p:nvPr/>
        </p:nvSpPr>
        <p:spPr>
          <a:xfrm>
            <a:off x="2279050" y="135450"/>
            <a:ext cx="4085700" cy="658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1" i="0" lang="en-GB" sz="4500" u="none" cap="none" strike="noStrike">
                <a:solidFill>
                  <a:schemeClr val="dk1"/>
                </a:solidFill>
                <a:latin typeface="Calibri"/>
                <a:ea typeface="Calibri"/>
                <a:cs typeface="Calibri"/>
                <a:sym typeface="Calibri"/>
              </a:rPr>
              <a:t>Litany of Saints</a:t>
            </a:r>
            <a:endParaRPr b="1"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t>
            </a:r>
            <a:r>
              <a:rPr lang="en-GB" sz="3100">
                <a:solidFill>
                  <a:schemeClr val="dk1"/>
                </a:solidFill>
                <a:latin typeface="Calibri"/>
                <a:ea typeface="Calibri"/>
                <a:cs typeface="Calibri"/>
                <a:sym typeface="Calibri"/>
              </a:rPr>
              <a:t>Nicolas</a:t>
            </a:r>
            <a:r>
              <a:rPr b="0" i="0" lang="en-GB" sz="3100" u="none" cap="none" strike="noStrike">
                <a:solidFill>
                  <a:schemeClr val="dk1"/>
                </a:solidFill>
                <a:latin typeface="Calibri"/>
                <a:ea typeface="Calibri"/>
                <a:cs typeface="Calibri"/>
                <a:sym typeface="Calibri"/>
              </a:rPr>
              <a:t>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Martin de Porres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Augustine</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PJ: St. Bri</a:t>
            </a:r>
            <a:r>
              <a:rPr lang="en-GB" sz="3100">
                <a:solidFill>
                  <a:schemeClr val="dk1"/>
                </a:solidFill>
                <a:latin typeface="Calibri"/>
                <a:ea typeface="Calibri"/>
                <a:cs typeface="Calibri"/>
                <a:sym typeface="Calibri"/>
              </a:rPr>
              <a:t>gid</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rPr b="0" i="0" lang="en-GB" sz="3100" u="none" cap="none" strike="noStrike">
                <a:solidFill>
                  <a:schemeClr val="dk1"/>
                </a:solidFill>
                <a:latin typeface="Calibri"/>
                <a:ea typeface="Calibri"/>
                <a:cs typeface="Calibri"/>
                <a:sym typeface="Calibri"/>
              </a:rPr>
              <a:t>All: Pray for us</a:t>
            </a:r>
            <a:endParaRPr b="0" i="0" sz="3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chemeClr val="dk1"/>
              </a:solidFill>
              <a:latin typeface="Calibri"/>
              <a:ea typeface="Calibri"/>
              <a:cs typeface="Calibri"/>
              <a:sym typeface="Calibri"/>
            </a:endParaRPr>
          </a:p>
        </p:txBody>
      </p:sp>
      <p:pic>
        <p:nvPicPr>
          <p:cNvPr id="308" name="Google Shape;308;g3236eedd9d2_0_181"/>
          <p:cNvPicPr preferRelativeResize="0"/>
          <p:nvPr/>
        </p:nvPicPr>
        <p:blipFill>
          <a:blip r:embed="rId3">
            <a:alphaModFix/>
          </a:blip>
          <a:stretch>
            <a:fillRect/>
          </a:stretch>
        </p:blipFill>
        <p:spPr>
          <a:xfrm>
            <a:off x="479825" y="1138014"/>
            <a:ext cx="1915600" cy="2383324"/>
          </a:xfrm>
          <a:prstGeom prst="rect">
            <a:avLst/>
          </a:prstGeom>
          <a:noFill/>
          <a:ln>
            <a:noFill/>
          </a:ln>
        </p:spPr>
      </p:pic>
      <p:pic>
        <p:nvPicPr>
          <p:cNvPr id="309" name="Google Shape;309;g3236eedd9d2_0_181"/>
          <p:cNvPicPr preferRelativeResize="0"/>
          <p:nvPr/>
        </p:nvPicPr>
        <p:blipFill>
          <a:blip r:embed="rId4">
            <a:alphaModFix/>
          </a:blip>
          <a:stretch>
            <a:fillRect/>
          </a:stretch>
        </p:blipFill>
        <p:spPr>
          <a:xfrm>
            <a:off x="6364750" y="756925"/>
            <a:ext cx="2474450" cy="3145488"/>
          </a:xfrm>
          <a:prstGeom prst="rect">
            <a:avLst/>
          </a:prstGeom>
          <a:noFill/>
          <a:ln>
            <a:noFill/>
          </a:ln>
        </p:spPr>
      </p:pic>
      <p:pic>
        <p:nvPicPr>
          <p:cNvPr id="310" name="Google Shape;310;g3236eedd9d2_0_181"/>
          <p:cNvPicPr preferRelativeResize="0"/>
          <p:nvPr/>
        </p:nvPicPr>
        <p:blipFill>
          <a:blip r:embed="rId5">
            <a:alphaModFix/>
          </a:blip>
          <a:stretch>
            <a:fillRect/>
          </a:stretch>
        </p:blipFill>
        <p:spPr>
          <a:xfrm>
            <a:off x="479825" y="3742138"/>
            <a:ext cx="2137198" cy="2650788"/>
          </a:xfrm>
          <a:prstGeom prst="rect">
            <a:avLst/>
          </a:prstGeom>
          <a:noFill/>
          <a:ln>
            <a:noFill/>
          </a:ln>
        </p:spPr>
      </p:pic>
      <p:pic>
        <p:nvPicPr>
          <p:cNvPr id="311" name="Google Shape;311;g3236eedd9d2_0_181"/>
          <p:cNvPicPr preferRelativeResize="0"/>
          <p:nvPr/>
        </p:nvPicPr>
        <p:blipFill>
          <a:blip r:embed="rId6">
            <a:alphaModFix/>
          </a:blip>
          <a:stretch>
            <a:fillRect/>
          </a:stretch>
        </p:blipFill>
        <p:spPr>
          <a:xfrm>
            <a:off x="6517150" y="4054813"/>
            <a:ext cx="1895475" cy="2409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0"/>
          <p:cNvSpPr txBox="1"/>
          <p:nvPr>
            <p:ph type="title"/>
          </p:nvPr>
        </p:nvSpPr>
        <p:spPr>
          <a:xfrm>
            <a:off x="457200" y="58713"/>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400"/>
              <a:buFont typeface="Calibri"/>
              <a:buNone/>
            </a:pPr>
            <a:r>
              <a:rPr lang="en-GB"/>
              <a:t>We Go Forth</a:t>
            </a:r>
            <a:endParaRPr/>
          </a:p>
        </p:txBody>
      </p:sp>
      <p:pic>
        <p:nvPicPr>
          <p:cNvPr id="317" name="Google Shape;317;p10"/>
          <p:cNvPicPr preferRelativeResize="0"/>
          <p:nvPr>
            <p:ph idx="1" type="body"/>
          </p:nvPr>
        </p:nvPicPr>
        <p:blipFill rotWithShape="1">
          <a:blip r:embed="rId3">
            <a:alphaModFix/>
          </a:blip>
          <a:srcRect b="0" l="0" r="0" t="0"/>
          <a:stretch/>
        </p:blipFill>
        <p:spPr>
          <a:xfrm>
            <a:off x="687850" y="992000"/>
            <a:ext cx="8182500" cy="5761200"/>
          </a:xfrm>
          <a:prstGeom prst="rect">
            <a:avLst/>
          </a:prstGeom>
          <a:noFill/>
          <a:ln>
            <a:noFill/>
          </a:ln>
        </p:spPr>
      </p:pic>
      <p:pic>
        <p:nvPicPr>
          <p:cNvPr id="318" name="Google Shape;318;p10" title="IMG_4433[1].JPG"/>
          <p:cNvPicPr preferRelativeResize="0"/>
          <p:nvPr/>
        </p:nvPicPr>
        <p:blipFill rotWithShape="1">
          <a:blip r:embed="rId4">
            <a:alphaModFix/>
          </a:blip>
          <a:srcRect b="0" l="0" r="0" t="0"/>
          <a:stretch/>
        </p:blipFill>
        <p:spPr>
          <a:xfrm>
            <a:off x="797500" y="2345000"/>
            <a:ext cx="2272650" cy="1532552"/>
          </a:xfrm>
          <a:prstGeom prst="rect">
            <a:avLst/>
          </a:prstGeom>
          <a:noFill/>
          <a:ln>
            <a:noFill/>
          </a:ln>
        </p:spPr>
      </p:pic>
      <p:pic>
        <p:nvPicPr>
          <p:cNvPr id="319" name="Google Shape;319;p10" title="IMG_4433[1].JPG"/>
          <p:cNvPicPr preferRelativeResize="0"/>
          <p:nvPr/>
        </p:nvPicPr>
        <p:blipFill rotWithShape="1">
          <a:blip r:embed="rId4">
            <a:alphaModFix/>
          </a:blip>
          <a:srcRect b="0" l="0" r="0" t="0"/>
          <a:stretch/>
        </p:blipFill>
        <p:spPr>
          <a:xfrm>
            <a:off x="797500" y="5220650"/>
            <a:ext cx="2272650" cy="15325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5f9037a3ef_0_18"/>
          <p:cNvSpPr txBox="1"/>
          <p:nvPr>
            <p:ph type="title"/>
          </p:nvPr>
        </p:nvSpPr>
        <p:spPr>
          <a:xfrm>
            <a:off x="371413" y="2480400"/>
            <a:ext cx="8229600" cy="948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Calibri"/>
              <a:buNone/>
            </a:pPr>
            <a:r>
              <a:t/>
            </a:r>
            <a:endParaRPr/>
          </a:p>
          <a:p>
            <a:pPr indent="0" lvl="0" marL="0" rtl="0" algn="ctr">
              <a:lnSpc>
                <a:spcPct val="100000"/>
              </a:lnSpc>
              <a:spcBef>
                <a:spcPts val="0"/>
              </a:spcBef>
              <a:spcAft>
                <a:spcPts val="0"/>
              </a:spcAft>
              <a:buClr>
                <a:schemeClr val="lt1"/>
              </a:buClr>
              <a:buSzPct val="100000"/>
              <a:buFont typeface="Calibri"/>
              <a:buNone/>
            </a:pPr>
            <a:r>
              <a:rPr lang="en-GB"/>
              <a:t>Thank you for coming to the Celebration of the Word. </a:t>
            </a:r>
            <a:endParaRPr/>
          </a:p>
        </p:txBody>
      </p:sp>
      <p:pic>
        <p:nvPicPr>
          <p:cNvPr id="325" name="Google Shape;325;g35f9037a3ef_0_18"/>
          <p:cNvPicPr preferRelativeResize="0"/>
          <p:nvPr/>
        </p:nvPicPr>
        <p:blipFill rotWithShape="1">
          <a:blip r:embed="rId3">
            <a:alphaModFix/>
          </a:blip>
          <a:srcRect b="0" l="0" r="0" t="0"/>
          <a:stretch/>
        </p:blipFill>
        <p:spPr>
          <a:xfrm>
            <a:off x="3367700" y="4297850"/>
            <a:ext cx="2042975" cy="2042975"/>
          </a:xfrm>
          <a:prstGeom prst="rect">
            <a:avLst/>
          </a:prstGeom>
          <a:noFill/>
          <a:ln>
            <a:noFill/>
          </a:ln>
        </p:spPr>
      </p:pic>
      <p:pic>
        <p:nvPicPr>
          <p:cNvPr id="326" name="Google Shape;326;g35f9037a3ef_0_18"/>
          <p:cNvPicPr preferRelativeResize="0"/>
          <p:nvPr/>
        </p:nvPicPr>
        <p:blipFill rotWithShape="1">
          <a:blip r:embed="rId4">
            <a:alphaModFix/>
          </a:blip>
          <a:srcRect b="0" l="0" r="0" t="0"/>
          <a:stretch/>
        </p:blipFill>
        <p:spPr>
          <a:xfrm>
            <a:off x="3273937" y="747625"/>
            <a:ext cx="1975175" cy="196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a9f98ed4c2_0_21"/>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33" name="Google Shape;333;g3a9f98ed4c2_0_21"/>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34" name="Google Shape;334;g3a9f98ed4c2_0_21"/>
          <p:cNvPicPr preferRelativeResize="0"/>
          <p:nvPr/>
        </p:nvPicPr>
        <p:blipFill>
          <a:blip r:embed="rId3">
            <a:alphaModFix/>
          </a:blip>
          <a:stretch>
            <a:fillRect/>
          </a:stretch>
        </p:blipFill>
        <p:spPr>
          <a:xfrm>
            <a:off x="120425" y="368250"/>
            <a:ext cx="8903149" cy="5939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a9f98ed4c2_0_27"/>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1" name="Google Shape;341;g3a9f98ed4c2_0_27"/>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42" name="Google Shape;342;g3a9f98ed4c2_0_27"/>
          <p:cNvPicPr preferRelativeResize="0"/>
          <p:nvPr/>
        </p:nvPicPr>
        <p:blipFill>
          <a:blip r:embed="rId3">
            <a:alphaModFix/>
          </a:blip>
          <a:stretch>
            <a:fillRect/>
          </a:stretch>
        </p:blipFill>
        <p:spPr>
          <a:xfrm>
            <a:off x="0" y="0"/>
            <a:ext cx="9143992"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295c50b3250_0_0"/>
          <p:cNvPicPr preferRelativeResize="0"/>
          <p:nvPr/>
        </p:nvPicPr>
        <p:blipFill rotWithShape="1">
          <a:blip r:embed="rId3">
            <a:alphaModFix/>
          </a:blip>
          <a:srcRect b="0" l="0" r="0" t="0"/>
          <a:stretch/>
        </p:blipFill>
        <p:spPr>
          <a:xfrm>
            <a:off x="3824200" y="2101475"/>
            <a:ext cx="2373701" cy="2373701"/>
          </a:xfrm>
          <a:prstGeom prst="rect">
            <a:avLst/>
          </a:prstGeom>
          <a:noFill/>
          <a:ln>
            <a:noFill/>
          </a:ln>
        </p:spPr>
      </p:pic>
      <p:pic>
        <p:nvPicPr>
          <p:cNvPr id="183" name="Google Shape;183;g295c50b3250_0_0"/>
          <p:cNvPicPr preferRelativeResize="0"/>
          <p:nvPr/>
        </p:nvPicPr>
        <p:blipFill rotWithShape="1">
          <a:blip r:embed="rId4">
            <a:alphaModFix/>
          </a:blip>
          <a:srcRect b="0" l="0" r="0" t="0"/>
          <a:stretch/>
        </p:blipFill>
        <p:spPr>
          <a:xfrm>
            <a:off x="2138688" y="52850"/>
            <a:ext cx="5003700" cy="1058550"/>
          </a:xfrm>
          <a:prstGeom prst="rect">
            <a:avLst/>
          </a:prstGeom>
          <a:noFill/>
          <a:ln>
            <a:noFill/>
          </a:ln>
        </p:spPr>
      </p:pic>
      <p:sp>
        <p:nvSpPr>
          <p:cNvPr id="184" name="Google Shape;184;g295c50b3250_0_0"/>
          <p:cNvSpPr/>
          <p:nvPr/>
        </p:nvSpPr>
        <p:spPr>
          <a:xfrm>
            <a:off x="718000" y="5781425"/>
            <a:ext cx="7845101" cy="910950"/>
          </a:xfrm>
          <a:prstGeom prst="rect">
            <a:avLst/>
          </a:prstGeom>
        </p:spPr>
        <p:txBody>
          <a:bodyPr>
            <a:prstTxWarp prst="textPlain"/>
          </a:bodyPr>
          <a:lstStyle/>
          <a:p>
            <a:pPr lvl="0" algn="ctr"/>
            <a:r>
              <a:rPr b="1" i="0">
                <a:ln cap="flat" cmpd="sng" w="9525">
                  <a:solidFill>
                    <a:srgbClr val="ED7D31"/>
                  </a:solidFill>
                  <a:prstDash val="solid"/>
                  <a:round/>
                  <a:headEnd len="sm" w="sm" type="none"/>
                  <a:tailEnd len="sm" w="sm" type="none"/>
                </a:ln>
                <a:solidFill>
                  <a:srgbClr val="FF0000"/>
                </a:solidFill>
                <a:latin typeface="Calibri"/>
              </a:rPr>
              <a:t>Through Christ We Learn</a:t>
            </a:r>
          </a:p>
        </p:txBody>
      </p:sp>
      <p:pic>
        <p:nvPicPr>
          <p:cNvPr id="185" name="Google Shape;185;g295c50b3250_0_0"/>
          <p:cNvPicPr preferRelativeResize="0"/>
          <p:nvPr/>
        </p:nvPicPr>
        <p:blipFill rotWithShape="1">
          <a:blip r:embed="rId5">
            <a:alphaModFix/>
          </a:blip>
          <a:srcRect b="24417" l="0" r="0" t="0"/>
          <a:stretch/>
        </p:blipFill>
        <p:spPr>
          <a:xfrm>
            <a:off x="2762675" y="1176426"/>
            <a:ext cx="3903726" cy="4425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3a9f98ed4c2_0_64"/>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9" name="Google Shape;349;g3a9f98ed4c2_0_64"/>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50" name="Google Shape;350;g3a9f98ed4c2_0_64"/>
          <p:cNvPicPr preferRelativeResize="0"/>
          <p:nvPr/>
        </p:nvPicPr>
        <p:blipFill>
          <a:blip r:embed="rId3">
            <a:alphaModFix/>
          </a:blip>
          <a:stretch>
            <a:fillRect/>
          </a:stretch>
        </p:blipFill>
        <p:spPr>
          <a:xfrm>
            <a:off x="180650" y="125075"/>
            <a:ext cx="8747950" cy="6560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a9f98ed4c2_0_42"/>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7" name="Google Shape;357;g3a9f98ed4c2_0_42"/>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58" name="Google Shape;358;g3a9f98ed4c2_0_42"/>
          <p:cNvPicPr preferRelativeResize="0"/>
          <p:nvPr/>
        </p:nvPicPr>
        <p:blipFill>
          <a:blip r:embed="rId3">
            <a:alphaModFix/>
          </a:blip>
          <a:stretch>
            <a:fillRect/>
          </a:stretch>
        </p:blipFill>
        <p:spPr>
          <a:xfrm>
            <a:off x="97275" y="135500"/>
            <a:ext cx="8789626" cy="6592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3a9f98ed4c2_0_48"/>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65" name="Google Shape;365;g3a9f98ed4c2_0_48"/>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66" name="Google Shape;366;g3a9f98ed4c2_0_48"/>
          <p:cNvPicPr preferRelativeResize="0"/>
          <p:nvPr/>
        </p:nvPicPr>
        <p:blipFill>
          <a:blip r:embed="rId3">
            <a:alphaModFix/>
          </a:blip>
          <a:stretch>
            <a:fillRect/>
          </a:stretch>
        </p:blipFill>
        <p:spPr>
          <a:xfrm>
            <a:off x="0" y="0"/>
            <a:ext cx="8998100" cy="6748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3abbeb92b06_0_0"/>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73" name="Google Shape;373;g3abbeb92b06_0_0"/>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374" name="Google Shape;374;g3abbeb92b06_0_0"/>
          <p:cNvPicPr preferRelativeResize="0"/>
          <p:nvPr/>
        </p:nvPicPr>
        <p:blipFill>
          <a:blip r:embed="rId3">
            <a:alphaModFix/>
          </a:blip>
          <a:stretch>
            <a:fillRect/>
          </a:stretch>
        </p:blipFill>
        <p:spPr>
          <a:xfrm>
            <a:off x="120425" y="368250"/>
            <a:ext cx="8903149" cy="5939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95c50b3250_0_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GB"/>
              <a:t>St Edmund’s School Prayer</a:t>
            </a:r>
            <a:endParaRPr/>
          </a:p>
        </p:txBody>
      </p:sp>
      <p:pic>
        <p:nvPicPr>
          <p:cNvPr id="192" name="Google Shape;192;g295c50b3250_0_7"/>
          <p:cNvPicPr preferRelativeResize="0"/>
          <p:nvPr/>
        </p:nvPicPr>
        <p:blipFill rotWithShape="1">
          <a:blip r:embed="rId3">
            <a:alphaModFix/>
          </a:blip>
          <a:srcRect b="0" l="0" r="0" t="0"/>
          <a:stretch/>
        </p:blipFill>
        <p:spPr>
          <a:xfrm>
            <a:off x="771100" y="1417652"/>
            <a:ext cx="7418649" cy="5234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2fc611f3834_0_18"/>
          <p:cNvPicPr preferRelativeResize="0"/>
          <p:nvPr/>
        </p:nvPicPr>
        <p:blipFill rotWithShape="1">
          <a:blip r:embed="rId3">
            <a:alphaModFix/>
          </a:blip>
          <a:srcRect b="12405" l="-1083" r="15766" t="14059"/>
          <a:stretch/>
        </p:blipFill>
        <p:spPr>
          <a:xfrm>
            <a:off x="1808950" y="652700"/>
            <a:ext cx="5372999" cy="3474050"/>
          </a:xfrm>
          <a:prstGeom prst="rect">
            <a:avLst/>
          </a:prstGeom>
          <a:noFill/>
          <a:ln>
            <a:noFill/>
          </a:ln>
        </p:spPr>
      </p:pic>
      <p:sp>
        <p:nvSpPr>
          <p:cNvPr id="198" name="Google Shape;198;g2fc611f3834_0_18"/>
          <p:cNvSpPr txBox="1"/>
          <p:nvPr/>
        </p:nvSpPr>
        <p:spPr>
          <a:xfrm>
            <a:off x="2761500" y="83300"/>
            <a:ext cx="36210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GB" sz="2500" u="none" cap="none" strike="noStrike">
                <a:solidFill>
                  <a:srgbClr val="FF9900"/>
                </a:solidFill>
                <a:latin typeface="Calibri"/>
                <a:ea typeface="Calibri"/>
                <a:cs typeface="Calibri"/>
                <a:sym typeface="Calibri"/>
              </a:rPr>
              <a:t>Please repeat after me</a:t>
            </a:r>
            <a:endParaRPr b="1" i="0" sz="2500" u="none" cap="none" strike="noStrike">
              <a:solidFill>
                <a:srgbClr val="FF9900"/>
              </a:solidFill>
              <a:latin typeface="Calibri"/>
              <a:ea typeface="Calibri"/>
              <a:cs typeface="Calibri"/>
              <a:sym typeface="Calibri"/>
            </a:endParaRPr>
          </a:p>
        </p:txBody>
      </p:sp>
      <p:sp>
        <p:nvSpPr>
          <p:cNvPr id="199" name="Google Shape;199;g2fc611f3834_0_18"/>
          <p:cNvSpPr txBox="1"/>
          <p:nvPr/>
        </p:nvSpPr>
        <p:spPr>
          <a:xfrm>
            <a:off x="199025" y="235992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1. Light</a:t>
            </a:r>
            <a:endParaRPr b="0" i="0" sz="2600" u="none" cap="none" strike="noStrike">
              <a:solidFill>
                <a:schemeClr val="lt1"/>
              </a:solidFill>
              <a:latin typeface="Calibri"/>
              <a:ea typeface="Calibri"/>
              <a:cs typeface="Calibri"/>
              <a:sym typeface="Calibri"/>
            </a:endParaRPr>
          </a:p>
        </p:txBody>
      </p:sp>
      <p:sp>
        <p:nvSpPr>
          <p:cNvPr id="200" name="Google Shape;200;g2fc611f3834_0_18"/>
          <p:cNvSpPr txBox="1"/>
          <p:nvPr/>
        </p:nvSpPr>
        <p:spPr>
          <a:xfrm>
            <a:off x="279500" y="5087475"/>
            <a:ext cx="14784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2. Love</a:t>
            </a:r>
            <a:endParaRPr b="0" i="0" sz="2600" u="none" cap="none" strike="noStrike">
              <a:solidFill>
                <a:schemeClr val="lt1"/>
              </a:solidFill>
              <a:latin typeface="Calibri"/>
              <a:ea typeface="Calibri"/>
              <a:cs typeface="Calibri"/>
              <a:sym typeface="Calibri"/>
            </a:endParaRPr>
          </a:p>
        </p:txBody>
      </p:sp>
      <p:sp>
        <p:nvSpPr>
          <p:cNvPr id="201" name="Google Shape;201;g2fc611f3834_0_18"/>
          <p:cNvSpPr txBox="1"/>
          <p:nvPr/>
        </p:nvSpPr>
        <p:spPr>
          <a:xfrm>
            <a:off x="2516300" y="6261475"/>
            <a:ext cx="1723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3. Power</a:t>
            </a:r>
            <a:endParaRPr b="0" i="0" sz="2600" u="none" cap="none" strike="noStrike">
              <a:solidFill>
                <a:schemeClr val="lt1"/>
              </a:solidFill>
              <a:latin typeface="Calibri"/>
              <a:ea typeface="Calibri"/>
              <a:cs typeface="Calibri"/>
              <a:sym typeface="Calibri"/>
            </a:endParaRPr>
          </a:p>
        </p:txBody>
      </p:sp>
      <p:sp>
        <p:nvSpPr>
          <p:cNvPr id="202" name="Google Shape;202;g2fc611f3834_0_18"/>
          <p:cNvSpPr txBox="1"/>
          <p:nvPr/>
        </p:nvSpPr>
        <p:spPr>
          <a:xfrm>
            <a:off x="4872000" y="6328375"/>
            <a:ext cx="22299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2600" u="none" cap="none" strike="noStrike">
                <a:solidFill>
                  <a:schemeClr val="lt1"/>
                </a:solidFill>
                <a:latin typeface="Calibri"/>
                <a:ea typeface="Calibri"/>
                <a:cs typeface="Calibri"/>
                <a:sym typeface="Calibri"/>
              </a:rPr>
              <a:t>4. Presence</a:t>
            </a:r>
            <a:endParaRPr b="0" i="0" sz="2600" u="none" cap="none" strike="noStrike">
              <a:solidFill>
                <a:schemeClr val="lt1"/>
              </a:solidFill>
              <a:latin typeface="Calibri"/>
              <a:ea typeface="Calibri"/>
              <a:cs typeface="Calibri"/>
              <a:sym typeface="Calibri"/>
            </a:endParaRPr>
          </a:p>
        </p:txBody>
      </p:sp>
      <p:sp>
        <p:nvSpPr>
          <p:cNvPr id="203" name="Google Shape;203;g2fc611f3834_0_18"/>
          <p:cNvSpPr txBox="1"/>
          <p:nvPr/>
        </p:nvSpPr>
        <p:spPr>
          <a:xfrm>
            <a:off x="6822675" y="52284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5. Wherever I am.</a:t>
            </a:r>
            <a:endParaRPr b="0" i="0" sz="2300" u="none" cap="none" strike="noStrike">
              <a:solidFill>
                <a:schemeClr val="lt1"/>
              </a:solidFill>
              <a:latin typeface="Calibri"/>
              <a:ea typeface="Calibri"/>
              <a:cs typeface="Calibri"/>
              <a:sym typeface="Calibri"/>
            </a:endParaRPr>
          </a:p>
        </p:txBody>
      </p:sp>
      <p:pic>
        <p:nvPicPr>
          <p:cNvPr id="204" name="Google Shape;204;g2fc611f3834_0_18" title="IMG_5805[1].JPG"/>
          <p:cNvPicPr preferRelativeResize="0"/>
          <p:nvPr/>
        </p:nvPicPr>
        <p:blipFill rotWithShape="1">
          <a:blip r:embed="rId4">
            <a:alphaModFix/>
          </a:blip>
          <a:srcRect b="0" l="0" r="0" t="13666"/>
          <a:stretch/>
        </p:blipFill>
        <p:spPr>
          <a:xfrm>
            <a:off x="112365" y="558200"/>
            <a:ext cx="1651726" cy="1901399"/>
          </a:xfrm>
          <a:prstGeom prst="rect">
            <a:avLst/>
          </a:prstGeom>
          <a:noFill/>
          <a:ln>
            <a:noFill/>
          </a:ln>
        </p:spPr>
      </p:pic>
      <p:pic>
        <p:nvPicPr>
          <p:cNvPr id="205" name="Google Shape;205;g2fc611f3834_0_18" title="IMG_5807[1].JPG"/>
          <p:cNvPicPr preferRelativeResize="0"/>
          <p:nvPr/>
        </p:nvPicPr>
        <p:blipFill rotWithShape="1">
          <a:blip r:embed="rId5">
            <a:alphaModFix/>
          </a:blip>
          <a:srcRect b="0" l="0" r="0" t="14536"/>
          <a:stretch/>
        </p:blipFill>
        <p:spPr>
          <a:xfrm>
            <a:off x="100225" y="3281216"/>
            <a:ext cx="1651726" cy="1882209"/>
          </a:xfrm>
          <a:prstGeom prst="rect">
            <a:avLst/>
          </a:prstGeom>
          <a:noFill/>
          <a:ln>
            <a:noFill/>
          </a:ln>
        </p:spPr>
      </p:pic>
      <p:pic>
        <p:nvPicPr>
          <p:cNvPr id="206" name="Google Shape;206;g2fc611f3834_0_18" title="IMG_5808[1].JPG"/>
          <p:cNvPicPr preferRelativeResize="0"/>
          <p:nvPr/>
        </p:nvPicPr>
        <p:blipFill rotWithShape="1">
          <a:blip r:embed="rId6">
            <a:alphaModFix/>
          </a:blip>
          <a:srcRect b="0" l="0" r="0" t="18752"/>
          <a:stretch/>
        </p:blipFill>
        <p:spPr>
          <a:xfrm>
            <a:off x="2368725" y="4341275"/>
            <a:ext cx="1871075" cy="2026977"/>
          </a:xfrm>
          <a:prstGeom prst="rect">
            <a:avLst/>
          </a:prstGeom>
          <a:noFill/>
          <a:ln>
            <a:noFill/>
          </a:ln>
        </p:spPr>
      </p:pic>
      <p:pic>
        <p:nvPicPr>
          <p:cNvPr id="207" name="Google Shape;207;g2fc611f3834_0_18" title="IMG_5810[1].JPG"/>
          <p:cNvPicPr preferRelativeResize="0"/>
          <p:nvPr/>
        </p:nvPicPr>
        <p:blipFill rotWithShape="1">
          <a:blip r:embed="rId7">
            <a:alphaModFix/>
          </a:blip>
          <a:srcRect b="0" l="0" r="10817" t="15697"/>
          <a:stretch/>
        </p:blipFill>
        <p:spPr>
          <a:xfrm>
            <a:off x="4828450" y="4326259"/>
            <a:ext cx="1651726" cy="2081869"/>
          </a:xfrm>
          <a:prstGeom prst="rect">
            <a:avLst/>
          </a:prstGeom>
          <a:noFill/>
          <a:ln>
            <a:noFill/>
          </a:ln>
        </p:spPr>
      </p:pic>
      <p:pic>
        <p:nvPicPr>
          <p:cNvPr id="208" name="Google Shape;208;g2fc611f3834_0_18" title="IMG_5811[1].JPG"/>
          <p:cNvPicPr preferRelativeResize="0"/>
          <p:nvPr/>
        </p:nvPicPr>
        <p:blipFill rotWithShape="1">
          <a:blip r:embed="rId8">
            <a:alphaModFix/>
          </a:blip>
          <a:srcRect b="0" l="0" r="0" t="17067"/>
          <a:stretch/>
        </p:blipFill>
        <p:spPr>
          <a:xfrm>
            <a:off x="7112388" y="3281225"/>
            <a:ext cx="1791763" cy="1981348"/>
          </a:xfrm>
          <a:prstGeom prst="rect">
            <a:avLst/>
          </a:prstGeom>
          <a:noFill/>
          <a:ln>
            <a:noFill/>
          </a:ln>
        </p:spPr>
      </p:pic>
      <p:pic>
        <p:nvPicPr>
          <p:cNvPr id="209" name="Google Shape;209;g2fc611f3834_0_18" title="IMG_5812[1].JPG"/>
          <p:cNvPicPr preferRelativeResize="0"/>
          <p:nvPr/>
        </p:nvPicPr>
        <p:blipFill rotWithShape="1">
          <a:blip r:embed="rId9">
            <a:alphaModFix/>
          </a:blip>
          <a:srcRect b="11689" l="12454" r="17886" t="20928"/>
          <a:stretch/>
        </p:blipFill>
        <p:spPr>
          <a:xfrm>
            <a:off x="7313475" y="229650"/>
            <a:ext cx="1651726" cy="2130273"/>
          </a:xfrm>
          <a:prstGeom prst="rect">
            <a:avLst/>
          </a:prstGeom>
          <a:noFill/>
          <a:ln>
            <a:noFill/>
          </a:ln>
        </p:spPr>
      </p:pic>
      <p:sp>
        <p:nvSpPr>
          <p:cNvPr id="210" name="Google Shape;210;g2fc611f3834_0_18"/>
          <p:cNvSpPr txBox="1"/>
          <p:nvPr/>
        </p:nvSpPr>
        <p:spPr>
          <a:xfrm>
            <a:off x="7652875" y="2359925"/>
            <a:ext cx="2371200" cy="56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GB" sz="2300" u="none" cap="none" strike="noStrike">
                <a:solidFill>
                  <a:schemeClr val="lt1"/>
                </a:solidFill>
                <a:latin typeface="Calibri"/>
                <a:ea typeface="Calibri"/>
                <a:cs typeface="Calibri"/>
                <a:sym typeface="Calibri"/>
              </a:rPr>
              <a:t>6. Amen</a:t>
            </a:r>
            <a:endParaRPr b="0" i="0" sz="23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3170948f751_0_7"/>
          <p:cNvPicPr preferRelativeResize="0"/>
          <p:nvPr/>
        </p:nvPicPr>
        <p:blipFill rotWithShape="1">
          <a:blip r:embed="rId3">
            <a:alphaModFix/>
          </a:blip>
          <a:srcRect b="11276" l="0" r="0" t="0"/>
          <a:stretch/>
        </p:blipFill>
        <p:spPr>
          <a:xfrm>
            <a:off x="2019050" y="424350"/>
            <a:ext cx="5617175" cy="3208550"/>
          </a:xfrm>
          <a:prstGeom prst="rect">
            <a:avLst/>
          </a:prstGeom>
          <a:noFill/>
          <a:ln>
            <a:noFill/>
          </a:ln>
        </p:spPr>
      </p:pic>
      <p:sp>
        <p:nvSpPr>
          <p:cNvPr id="217" name="Google Shape;217;g3170948f751_0_7"/>
          <p:cNvSpPr/>
          <p:nvPr/>
        </p:nvSpPr>
        <p:spPr>
          <a:xfrm>
            <a:off x="309000" y="3828525"/>
            <a:ext cx="7327200" cy="2835000"/>
          </a:xfrm>
          <a:prstGeom prst="roundRect">
            <a:avLst>
              <a:gd fmla="val 16667" name="adj"/>
            </a:avLst>
          </a:prstGeom>
          <a:solidFill>
            <a:srgbClr val="93C47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FFFFFF"/>
              </a:solidFill>
              <a:latin typeface="Calibri"/>
              <a:ea typeface="Calibri"/>
              <a:cs typeface="Calibri"/>
              <a:sym typeface="Calibri"/>
            </a:endParaRPr>
          </a:p>
        </p:txBody>
      </p:sp>
      <p:pic>
        <p:nvPicPr>
          <p:cNvPr id="218" name="Google Shape;218;g3170948f751_0_7"/>
          <p:cNvPicPr preferRelativeResize="0"/>
          <p:nvPr/>
        </p:nvPicPr>
        <p:blipFill rotWithShape="1">
          <a:blip r:embed="rId4">
            <a:alphaModFix/>
          </a:blip>
          <a:srcRect b="0" l="0" r="0" t="0"/>
          <a:stretch/>
        </p:blipFill>
        <p:spPr>
          <a:xfrm>
            <a:off x="7786201" y="4473425"/>
            <a:ext cx="1017325" cy="1345050"/>
          </a:xfrm>
          <a:prstGeom prst="rect">
            <a:avLst/>
          </a:prstGeom>
          <a:noFill/>
          <a:ln>
            <a:noFill/>
          </a:ln>
        </p:spPr>
      </p:pic>
      <p:sp>
        <p:nvSpPr>
          <p:cNvPr id="219" name="Google Shape;219;g3170948f751_0_7"/>
          <p:cNvSpPr txBox="1"/>
          <p:nvPr/>
        </p:nvSpPr>
        <p:spPr>
          <a:xfrm>
            <a:off x="309000" y="3953600"/>
            <a:ext cx="7223100" cy="26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The Lord be with you.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And with your spirit.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Calibri"/>
                <a:ea typeface="Calibri"/>
                <a:cs typeface="Calibri"/>
                <a:sym typeface="Calibri"/>
              </a:rPr>
              <a:t>A reading from the Holy Gospel according to </a:t>
            </a:r>
            <a:r>
              <a:rPr b="1" lang="en-GB" sz="3200">
                <a:solidFill>
                  <a:schemeClr val="dk1"/>
                </a:solidFill>
                <a:latin typeface="Calibri"/>
                <a:ea typeface="Calibri"/>
                <a:cs typeface="Calibri"/>
                <a:sym typeface="Calibri"/>
              </a:rPr>
              <a:t>Matthew</a:t>
            </a:r>
            <a:r>
              <a:rPr b="1" i="0" lang="en-GB" sz="3200" u="none" cap="none" strike="noStrike">
                <a:solidFill>
                  <a:schemeClr val="dk1"/>
                </a:solidFill>
                <a:latin typeface="Calibri"/>
                <a:ea typeface="Calibri"/>
                <a:cs typeface="Calibri"/>
                <a:sym typeface="Calibri"/>
              </a:rPr>
              <a:t>.</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All: Glory to You, Oh Lord.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220" name="Google Shape;220;g3170948f751_0_7"/>
          <p:cNvSpPr/>
          <p:nvPr/>
        </p:nvSpPr>
        <p:spPr>
          <a:xfrm>
            <a:off x="4924525" y="5516975"/>
            <a:ext cx="710700" cy="968400"/>
          </a:xfrm>
          <a:prstGeom prst="mathPlus">
            <a:avLst>
              <a:gd fmla="val 23520" name="adj1"/>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b5b54cfd4d_0_0"/>
          <p:cNvSpPr txBox="1"/>
          <p:nvPr/>
        </p:nvSpPr>
        <p:spPr>
          <a:xfrm>
            <a:off x="5301595" y="5788075"/>
            <a:ext cx="3752100" cy="630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GB" sz="3500">
                <a:solidFill>
                  <a:schemeClr val="lt1"/>
                </a:solidFill>
                <a:latin typeface="Calibri"/>
                <a:ea typeface="Calibri"/>
                <a:cs typeface="Calibri"/>
                <a:sym typeface="Calibri"/>
              </a:rPr>
              <a:t>Matthew </a:t>
            </a:r>
            <a:r>
              <a:rPr b="0" i="0" lang="en-GB" sz="3500" u="none" cap="none" strike="noStrike">
                <a:solidFill>
                  <a:schemeClr val="lt1"/>
                </a:solidFill>
                <a:latin typeface="Calibri"/>
                <a:ea typeface="Calibri"/>
                <a:cs typeface="Calibri"/>
                <a:sym typeface="Calibri"/>
              </a:rPr>
              <a:t>  2</a:t>
            </a:r>
            <a:r>
              <a:rPr lang="en-GB" sz="3500">
                <a:solidFill>
                  <a:schemeClr val="lt1"/>
                </a:solidFill>
                <a:latin typeface="Calibri"/>
                <a:ea typeface="Calibri"/>
                <a:cs typeface="Calibri"/>
                <a:sym typeface="Calibri"/>
              </a:rPr>
              <a:t>4</a:t>
            </a:r>
            <a:r>
              <a:rPr b="0" i="0" lang="en-GB" sz="3500" u="none" cap="none" strike="noStrike">
                <a:solidFill>
                  <a:schemeClr val="lt1"/>
                </a:solidFill>
                <a:latin typeface="Calibri"/>
                <a:ea typeface="Calibri"/>
                <a:cs typeface="Calibri"/>
                <a:sym typeface="Calibri"/>
              </a:rPr>
              <a:t>:3</a:t>
            </a:r>
            <a:r>
              <a:rPr lang="en-GB" sz="3500">
                <a:solidFill>
                  <a:schemeClr val="lt1"/>
                </a:solidFill>
                <a:latin typeface="Calibri"/>
                <a:ea typeface="Calibri"/>
                <a:cs typeface="Calibri"/>
                <a:sym typeface="Calibri"/>
              </a:rPr>
              <a:t>7</a:t>
            </a:r>
            <a:r>
              <a:rPr b="0" i="0" lang="en-GB" sz="3500" u="none" cap="none" strike="noStrike">
                <a:solidFill>
                  <a:schemeClr val="lt1"/>
                </a:solidFill>
                <a:latin typeface="Calibri"/>
                <a:ea typeface="Calibri"/>
                <a:cs typeface="Calibri"/>
                <a:sym typeface="Calibri"/>
              </a:rPr>
              <a:t>-4</a:t>
            </a:r>
            <a:r>
              <a:rPr lang="en-GB" sz="3500">
                <a:solidFill>
                  <a:schemeClr val="lt1"/>
                </a:solidFill>
                <a:latin typeface="Calibri"/>
                <a:ea typeface="Calibri"/>
                <a:cs typeface="Calibri"/>
                <a:sym typeface="Calibri"/>
              </a:rPr>
              <a:t>4</a:t>
            </a:r>
            <a:endParaRPr b="0" i="0" sz="3500" u="none" cap="none" strike="noStrike">
              <a:solidFill>
                <a:schemeClr val="lt1"/>
              </a:solidFill>
              <a:latin typeface="Calibri"/>
              <a:ea typeface="Calibri"/>
              <a:cs typeface="Calibri"/>
              <a:sym typeface="Calibri"/>
            </a:endParaRPr>
          </a:p>
        </p:txBody>
      </p:sp>
      <p:sp>
        <p:nvSpPr>
          <p:cNvPr id="227" name="Google Shape;227;g2b5b54cfd4d_0_0"/>
          <p:cNvSpPr txBox="1"/>
          <p:nvPr/>
        </p:nvSpPr>
        <p:spPr>
          <a:xfrm>
            <a:off x="0" y="5788075"/>
            <a:ext cx="7138800" cy="96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The Gospel of the Lord.</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GB" sz="3000" u="none" cap="none" strike="noStrike">
                <a:solidFill>
                  <a:schemeClr val="lt1"/>
                </a:solidFill>
                <a:latin typeface="Calibri"/>
                <a:ea typeface="Calibri"/>
                <a:cs typeface="Calibri"/>
                <a:sym typeface="Calibri"/>
              </a:rPr>
              <a:t>ALL: Praise to you Lord Jesus Christ.</a:t>
            </a:r>
            <a:r>
              <a:rPr b="0" i="0" lang="en-GB" sz="3200" u="none" cap="none" strike="noStrike">
                <a:solidFill>
                  <a:schemeClr val="lt1"/>
                </a:solidFill>
                <a:latin typeface="Calibri"/>
                <a:ea typeface="Calibri"/>
                <a:cs typeface="Calibri"/>
                <a:sym typeface="Calibri"/>
              </a:rPr>
              <a:t> </a:t>
            </a:r>
            <a:endParaRPr b="0" i="0" sz="3200" u="none" cap="none" strike="noStrike">
              <a:solidFill>
                <a:schemeClr val="lt1"/>
              </a:solidFill>
              <a:latin typeface="Calibri"/>
              <a:ea typeface="Calibri"/>
              <a:cs typeface="Calibri"/>
              <a:sym typeface="Calibri"/>
            </a:endParaRPr>
          </a:p>
        </p:txBody>
      </p:sp>
      <p:pic>
        <p:nvPicPr>
          <p:cNvPr id="228" name="Google Shape;228;g2b5b54cfd4d_0_0"/>
          <p:cNvPicPr preferRelativeResize="0"/>
          <p:nvPr/>
        </p:nvPicPr>
        <p:blipFill>
          <a:blip r:embed="rId3">
            <a:alphaModFix/>
          </a:blip>
          <a:stretch>
            <a:fillRect/>
          </a:stretch>
        </p:blipFill>
        <p:spPr>
          <a:xfrm>
            <a:off x="1694925" y="0"/>
            <a:ext cx="6125533" cy="580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
          <p:cNvSpPr txBox="1"/>
          <p:nvPr/>
        </p:nvSpPr>
        <p:spPr>
          <a:xfrm>
            <a:off x="2643138" y="1093975"/>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lt1"/>
                </a:solidFill>
                <a:latin typeface="Calibri"/>
                <a:ea typeface="Calibri"/>
                <a:cs typeface="Calibri"/>
                <a:sym typeface="Calibri"/>
              </a:rPr>
              <a:t>ADVENT</a:t>
            </a:r>
            <a:endParaRPr b="1" i="0" sz="3700" u="none" cap="none" strike="noStrike">
              <a:solidFill>
                <a:schemeClr val="lt1"/>
              </a:solidFill>
              <a:latin typeface="Calibri"/>
              <a:ea typeface="Calibri"/>
              <a:cs typeface="Calibri"/>
              <a:sym typeface="Calibri"/>
            </a:endParaRPr>
          </a:p>
        </p:txBody>
      </p:sp>
      <p:sp>
        <p:nvSpPr>
          <p:cNvPr id="234" name="Google Shape;234;p4"/>
          <p:cNvSpPr/>
          <p:nvPr/>
        </p:nvSpPr>
        <p:spPr>
          <a:xfrm>
            <a:off x="2866952" y="964663"/>
            <a:ext cx="3633900" cy="7911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4"/>
          <p:cNvSpPr txBox="1"/>
          <p:nvPr/>
        </p:nvSpPr>
        <p:spPr>
          <a:xfrm>
            <a:off x="1548150" y="152900"/>
            <a:ext cx="6047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chemeClr val="lt1"/>
                </a:solidFill>
                <a:latin typeface="Calibri"/>
                <a:ea typeface="Calibri"/>
                <a:cs typeface="Calibri"/>
                <a:sym typeface="Calibri"/>
              </a:rPr>
              <a:t>What is this week’s Word? </a:t>
            </a:r>
            <a:endParaRPr b="1" i="0" sz="3600" u="none" cap="none" strike="noStrike">
              <a:solidFill>
                <a:schemeClr val="lt1"/>
              </a:solidFill>
              <a:latin typeface="Calibri"/>
              <a:ea typeface="Calibri"/>
              <a:cs typeface="Calibri"/>
              <a:sym typeface="Calibri"/>
            </a:endParaRPr>
          </a:p>
        </p:txBody>
      </p:sp>
      <p:pic>
        <p:nvPicPr>
          <p:cNvPr id="236" name="Google Shape;236;p4"/>
          <p:cNvPicPr preferRelativeResize="0"/>
          <p:nvPr/>
        </p:nvPicPr>
        <p:blipFill>
          <a:blip r:embed="rId3">
            <a:alphaModFix/>
          </a:blip>
          <a:stretch>
            <a:fillRect/>
          </a:stretch>
        </p:blipFill>
        <p:spPr>
          <a:xfrm>
            <a:off x="173250" y="2050350"/>
            <a:ext cx="3127200" cy="3127200"/>
          </a:xfrm>
          <a:prstGeom prst="rect">
            <a:avLst/>
          </a:prstGeom>
          <a:noFill/>
          <a:ln>
            <a:noFill/>
          </a:ln>
        </p:spPr>
      </p:pic>
      <p:pic>
        <p:nvPicPr>
          <p:cNvPr id="237" name="Google Shape;237;p4"/>
          <p:cNvPicPr preferRelativeResize="0"/>
          <p:nvPr/>
        </p:nvPicPr>
        <p:blipFill>
          <a:blip r:embed="rId4">
            <a:alphaModFix/>
          </a:blip>
          <a:stretch>
            <a:fillRect/>
          </a:stretch>
        </p:blipFill>
        <p:spPr>
          <a:xfrm>
            <a:off x="3651950" y="3321875"/>
            <a:ext cx="2367701" cy="2367701"/>
          </a:xfrm>
          <a:prstGeom prst="rect">
            <a:avLst/>
          </a:prstGeom>
          <a:noFill/>
          <a:ln>
            <a:noFill/>
          </a:ln>
        </p:spPr>
      </p:pic>
      <p:pic>
        <p:nvPicPr>
          <p:cNvPr id="238" name="Google Shape;238;p4"/>
          <p:cNvPicPr preferRelativeResize="0"/>
          <p:nvPr/>
        </p:nvPicPr>
        <p:blipFill>
          <a:blip r:embed="rId5">
            <a:alphaModFix/>
          </a:blip>
          <a:stretch>
            <a:fillRect/>
          </a:stretch>
        </p:blipFill>
        <p:spPr>
          <a:xfrm>
            <a:off x="6371150" y="3909300"/>
            <a:ext cx="2645449" cy="2645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3" name="Shape 243"/>
        <p:cNvGrpSpPr/>
        <p:nvPr/>
      </p:nvGrpSpPr>
      <p:grpSpPr>
        <a:xfrm>
          <a:off x="0" y="0"/>
          <a:ext cx="0" cy="0"/>
          <a:chOff x="0" y="0"/>
          <a:chExt cx="0" cy="0"/>
        </a:xfrm>
      </p:grpSpPr>
      <p:sp>
        <p:nvSpPr>
          <p:cNvPr id="244" name="Google Shape;244;g383cebba225_0_90"/>
          <p:cNvSpPr/>
          <p:nvPr/>
        </p:nvSpPr>
        <p:spPr>
          <a:xfrm>
            <a:off x="201275" y="2098400"/>
            <a:ext cx="5308200" cy="41430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g383cebba225_0_90"/>
          <p:cNvSpPr/>
          <p:nvPr/>
        </p:nvSpPr>
        <p:spPr>
          <a:xfrm>
            <a:off x="3616950" y="2034600"/>
            <a:ext cx="5436600" cy="4446900"/>
          </a:xfrm>
          <a:prstGeom prst="ellipse">
            <a:avLst/>
          </a:prstGeom>
          <a:solidFill>
            <a:srgbClr val="EAD1DC">
              <a:alpha val="34901"/>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GB" sz="29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Calibri"/>
              <a:ea typeface="Calibri"/>
              <a:cs typeface="Calibri"/>
              <a:sym typeface="Calibri"/>
            </a:endParaRPr>
          </a:p>
        </p:txBody>
      </p:sp>
      <p:sp>
        <p:nvSpPr>
          <p:cNvPr id="246" name="Google Shape;246;g383cebba225_0_90"/>
          <p:cNvSpPr txBox="1"/>
          <p:nvPr/>
        </p:nvSpPr>
        <p:spPr>
          <a:xfrm>
            <a:off x="613625" y="1250675"/>
            <a:ext cx="8123400" cy="75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7" name="Google Shape;247;g383cebba225_0_90"/>
          <p:cNvSpPr txBox="1"/>
          <p:nvPr/>
        </p:nvSpPr>
        <p:spPr>
          <a:xfrm>
            <a:off x="1846400" y="2689850"/>
            <a:ext cx="2013300" cy="54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lt1"/>
              </a:solidFill>
              <a:latin typeface="Calibri"/>
              <a:ea typeface="Calibri"/>
              <a:cs typeface="Calibri"/>
              <a:sym typeface="Calibri"/>
            </a:endParaRPr>
          </a:p>
        </p:txBody>
      </p:sp>
      <p:pic>
        <p:nvPicPr>
          <p:cNvPr id="248" name="Google Shape;248;g383cebba225_0_90"/>
          <p:cNvPicPr preferRelativeResize="0"/>
          <p:nvPr/>
        </p:nvPicPr>
        <p:blipFill rotWithShape="1">
          <a:blip r:embed="rId3">
            <a:alphaModFix/>
          </a:blip>
          <a:srcRect b="0" l="0" r="0" t="0"/>
          <a:stretch/>
        </p:blipFill>
        <p:spPr>
          <a:xfrm>
            <a:off x="6813625" y="2734663"/>
            <a:ext cx="1278525" cy="1278525"/>
          </a:xfrm>
          <a:prstGeom prst="rect">
            <a:avLst/>
          </a:prstGeom>
          <a:noFill/>
          <a:ln cap="flat" cmpd="sng" w="38100">
            <a:solidFill>
              <a:srgbClr val="38761D"/>
            </a:solidFill>
            <a:prstDash val="solid"/>
            <a:round/>
            <a:headEnd len="sm" w="sm" type="none"/>
            <a:tailEnd len="sm" w="sm" type="none"/>
          </a:ln>
        </p:spPr>
      </p:pic>
      <p:sp>
        <p:nvSpPr>
          <p:cNvPr id="249" name="Google Shape;249;g383cebba225_0_90"/>
          <p:cNvSpPr txBox="1"/>
          <p:nvPr/>
        </p:nvSpPr>
        <p:spPr>
          <a:xfrm>
            <a:off x="-380275" y="266188"/>
            <a:ext cx="10111200" cy="21240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rPr b="0" i="0" lang="en-GB" sz="4200" u="none" cap="none" strike="noStrike">
                <a:solidFill>
                  <a:srgbClr val="E11444"/>
                </a:solidFill>
                <a:latin typeface="Forum"/>
                <a:ea typeface="Forum"/>
                <a:cs typeface="Forum"/>
                <a:sym typeface="Forum"/>
              </a:rPr>
              <a:t>How does the </a:t>
            </a:r>
            <a:r>
              <a:rPr b="1" i="0" lang="en-GB" sz="4200" u="none" cap="none" strike="noStrike">
                <a:solidFill>
                  <a:srgbClr val="E11444"/>
                </a:solidFill>
                <a:latin typeface="Forum"/>
                <a:ea typeface="Forum"/>
                <a:cs typeface="Forum"/>
                <a:sym typeface="Forum"/>
              </a:rPr>
              <a:t>Wednesday word</a:t>
            </a:r>
            <a:r>
              <a:rPr b="0" i="0" lang="en-GB" sz="4200" u="none" cap="none" strike="noStrike">
                <a:solidFill>
                  <a:srgbClr val="E11444"/>
                </a:solidFill>
                <a:latin typeface="Forum"/>
                <a:ea typeface="Forum"/>
                <a:cs typeface="Forum"/>
                <a:sym typeface="Forum"/>
              </a:rPr>
              <a:t> link to </a:t>
            </a:r>
            <a:br>
              <a:rPr b="0" i="0" lang="en-GB" sz="4200" u="none" cap="none" strike="noStrike">
                <a:solidFill>
                  <a:srgbClr val="E11444"/>
                </a:solidFill>
                <a:latin typeface="Forum"/>
                <a:ea typeface="Forum"/>
                <a:cs typeface="Forum"/>
                <a:sym typeface="Forum"/>
              </a:rPr>
            </a:br>
            <a:r>
              <a:rPr b="1" i="0" lang="en-GB" sz="4100" u="none" cap="none" strike="noStrike">
                <a:solidFill>
                  <a:srgbClr val="E11444"/>
                </a:solidFill>
                <a:latin typeface="Forum"/>
                <a:ea typeface="Forum"/>
                <a:cs typeface="Forum"/>
                <a:sym typeface="Forum"/>
              </a:rPr>
              <a:t>Catholic Social Teaching, RE or Scripture</a:t>
            </a:r>
            <a:r>
              <a:rPr b="1" i="0" lang="en-GB" sz="4200" u="none" cap="none" strike="noStrike">
                <a:solidFill>
                  <a:srgbClr val="E11444"/>
                </a:solidFill>
                <a:latin typeface="Forum"/>
                <a:ea typeface="Forum"/>
                <a:cs typeface="Forum"/>
                <a:sym typeface="Forum"/>
              </a:rPr>
              <a:t>?</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E11444"/>
              </a:solidFill>
              <a:latin typeface="Forum"/>
              <a:ea typeface="Forum"/>
              <a:cs typeface="Forum"/>
              <a:sym typeface="Forum"/>
            </a:endParaRPr>
          </a:p>
        </p:txBody>
      </p:sp>
      <p:sp>
        <p:nvSpPr>
          <p:cNvPr id="250" name="Google Shape;250;g383cebba225_0_90"/>
          <p:cNvSpPr txBox="1"/>
          <p:nvPr/>
        </p:nvSpPr>
        <p:spPr>
          <a:xfrm>
            <a:off x="106088" y="3533700"/>
            <a:ext cx="38577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t/>
            </a:r>
            <a:endParaRPr b="1" i="0" sz="3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i="0" sz="3700" u="none" cap="none" strike="noStrike">
              <a:solidFill>
                <a:schemeClr val="dk1"/>
              </a:solidFill>
              <a:latin typeface="Calibri"/>
              <a:ea typeface="Calibri"/>
              <a:cs typeface="Calibri"/>
              <a:sym typeface="Calibri"/>
            </a:endParaRPr>
          </a:p>
        </p:txBody>
      </p:sp>
      <p:pic>
        <p:nvPicPr>
          <p:cNvPr id="251" name="Google Shape;251;g383cebba225_0_90"/>
          <p:cNvPicPr preferRelativeResize="0"/>
          <p:nvPr/>
        </p:nvPicPr>
        <p:blipFill rotWithShape="1">
          <a:blip r:embed="rId4">
            <a:alphaModFix/>
          </a:blip>
          <a:srcRect b="0" l="0" r="0" t="82811"/>
          <a:stretch/>
        </p:blipFill>
        <p:spPr>
          <a:xfrm>
            <a:off x="5238450" y="3508755"/>
            <a:ext cx="1278525" cy="410025"/>
          </a:xfrm>
          <a:prstGeom prst="rect">
            <a:avLst/>
          </a:prstGeom>
          <a:noFill/>
          <a:ln>
            <a:noFill/>
          </a:ln>
        </p:spPr>
      </p:pic>
      <p:pic>
        <p:nvPicPr>
          <p:cNvPr id="252" name="Google Shape;252;g383cebba225_0_90"/>
          <p:cNvPicPr preferRelativeResize="0"/>
          <p:nvPr/>
        </p:nvPicPr>
        <p:blipFill rotWithShape="1">
          <a:blip r:embed="rId4">
            <a:alphaModFix/>
          </a:blip>
          <a:srcRect b="50736" l="0" r="0" t="0"/>
          <a:stretch/>
        </p:blipFill>
        <p:spPr>
          <a:xfrm>
            <a:off x="5238450" y="2333575"/>
            <a:ext cx="1278525" cy="1175175"/>
          </a:xfrm>
          <a:prstGeom prst="rect">
            <a:avLst/>
          </a:prstGeom>
          <a:noFill/>
          <a:ln>
            <a:noFill/>
          </a:ln>
        </p:spPr>
      </p:pic>
      <p:sp>
        <p:nvSpPr>
          <p:cNvPr id="253" name="Google Shape;253;g383cebba225_0_90"/>
          <p:cNvSpPr txBox="1"/>
          <p:nvPr/>
        </p:nvSpPr>
        <p:spPr>
          <a:xfrm>
            <a:off x="-108412" y="3533700"/>
            <a:ext cx="3857700" cy="661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3700">
                <a:solidFill>
                  <a:schemeClr val="dk2"/>
                </a:solidFill>
                <a:latin typeface="Calibri"/>
                <a:ea typeface="Calibri"/>
                <a:cs typeface="Calibri"/>
                <a:sym typeface="Calibri"/>
              </a:rPr>
              <a:t>ADVENT</a:t>
            </a:r>
            <a:endParaRPr b="1" i="0" sz="3700" u="none" cap="none" strike="noStrike">
              <a:solidFill>
                <a:schemeClr val="dk2"/>
              </a:solidFill>
              <a:latin typeface="Calibri"/>
              <a:ea typeface="Calibri"/>
              <a:cs typeface="Calibri"/>
              <a:sym typeface="Calibri"/>
            </a:endParaRPr>
          </a:p>
        </p:txBody>
      </p:sp>
      <p:pic>
        <p:nvPicPr>
          <p:cNvPr id="254" name="Google Shape;254;g383cebba225_0_90"/>
          <p:cNvPicPr preferRelativeResize="0"/>
          <p:nvPr/>
        </p:nvPicPr>
        <p:blipFill>
          <a:blip r:embed="rId5">
            <a:alphaModFix/>
          </a:blip>
          <a:stretch>
            <a:fillRect/>
          </a:stretch>
        </p:blipFill>
        <p:spPr>
          <a:xfrm>
            <a:off x="4819050" y="4195500"/>
            <a:ext cx="3505050" cy="2426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59" name="Shape 259"/>
        <p:cNvGrpSpPr/>
        <p:nvPr/>
      </p:nvGrpSpPr>
      <p:grpSpPr>
        <a:xfrm>
          <a:off x="0" y="0"/>
          <a:ext cx="0" cy="0"/>
          <a:chOff x="0" y="0"/>
          <a:chExt cx="0" cy="0"/>
        </a:xfrm>
      </p:grpSpPr>
      <p:sp>
        <p:nvSpPr>
          <p:cNvPr id="260" name="Google Shape;260;g38afcd7867c_0_1"/>
          <p:cNvSpPr txBox="1"/>
          <p:nvPr/>
        </p:nvSpPr>
        <p:spPr>
          <a:xfrm>
            <a:off x="0" y="-541975"/>
            <a:ext cx="8824500" cy="2062500"/>
          </a:xfrm>
          <a:prstGeom prst="rect">
            <a:avLst/>
          </a:prstGeom>
          <a:noFill/>
          <a:ln>
            <a:noFill/>
          </a:ln>
        </p:spPr>
        <p:txBody>
          <a:bodyPr anchorCtr="0" anchor="t" bIns="91425" lIns="91425" spcFirstLastPara="1" rIns="91425" wrap="square" tIns="0">
            <a:spAutoFit/>
          </a:bodyPr>
          <a:lstStyle/>
          <a:p>
            <a:pPr indent="0" lvl="0" marL="0" marR="0" rtl="0" algn="ctr">
              <a:lnSpc>
                <a:spcPct val="100000"/>
              </a:lnSpc>
              <a:spcBef>
                <a:spcPts val="0"/>
              </a:spcBef>
              <a:spcAft>
                <a:spcPts val="0"/>
              </a:spcAft>
              <a:buClr>
                <a:srgbClr val="000000"/>
              </a:buClr>
              <a:buSzPts val="4200"/>
              <a:buFont typeface="Arial"/>
              <a:buNone/>
            </a:pPr>
            <a:r>
              <a:t/>
            </a:r>
            <a:endParaRPr b="1" i="0" sz="4200" u="none" cap="none" strike="noStrike">
              <a:solidFill>
                <a:srgbClr val="E11444"/>
              </a:solidFill>
              <a:latin typeface="Forum"/>
              <a:ea typeface="Forum"/>
              <a:cs typeface="Forum"/>
              <a:sym typeface="Forum"/>
            </a:endParaRPr>
          </a:p>
          <a:p>
            <a:pPr indent="0" lvl="0" marL="0" marR="0" rtl="0" algn="ctr">
              <a:lnSpc>
                <a:spcPct val="100000"/>
              </a:lnSpc>
              <a:spcBef>
                <a:spcPts val="0"/>
              </a:spcBef>
              <a:spcAft>
                <a:spcPts val="0"/>
              </a:spcAft>
              <a:buClr>
                <a:srgbClr val="000000"/>
              </a:buClr>
              <a:buSzPts val="4800"/>
              <a:buFont typeface="Arial"/>
              <a:buNone/>
            </a:pPr>
            <a:r>
              <a:rPr b="1" i="0" lang="en-GB" sz="4300" u="none" cap="none" strike="noStrike">
                <a:solidFill>
                  <a:srgbClr val="E11444"/>
                </a:solidFill>
                <a:latin typeface="Forum"/>
                <a:ea typeface="Forum"/>
                <a:cs typeface="Forum"/>
                <a:sym typeface="Forum"/>
              </a:rPr>
              <a:t>Are there any other scriptures that link to our Wednesday Word, </a:t>
            </a:r>
            <a:r>
              <a:rPr b="1" lang="en-GB" sz="4300">
                <a:solidFill>
                  <a:srgbClr val="E11444"/>
                </a:solidFill>
                <a:latin typeface="Forum"/>
                <a:ea typeface="Forum"/>
                <a:cs typeface="Forum"/>
                <a:sym typeface="Forum"/>
              </a:rPr>
              <a:t>ADVENT</a:t>
            </a:r>
            <a:r>
              <a:rPr b="1" i="0" lang="en-GB" sz="4300" u="none" cap="none" strike="noStrike">
                <a:solidFill>
                  <a:srgbClr val="E11444"/>
                </a:solidFill>
                <a:latin typeface="Forum"/>
                <a:ea typeface="Forum"/>
                <a:cs typeface="Forum"/>
                <a:sym typeface="Forum"/>
              </a:rPr>
              <a:t>?</a:t>
            </a:r>
            <a:endParaRPr b="1" i="0" sz="4300" u="none" cap="none" strike="noStrike">
              <a:solidFill>
                <a:srgbClr val="E11444"/>
              </a:solidFill>
              <a:latin typeface="Forum"/>
              <a:ea typeface="Forum"/>
              <a:cs typeface="Forum"/>
              <a:sym typeface="Forum"/>
            </a:endParaRPr>
          </a:p>
        </p:txBody>
      </p:sp>
      <p:sp>
        <p:nvSpPr>
          <p:cNvPr id="261" name="Google Shape;261;g38afcd7867c_0_1"/>
          <p:cNvSpPr txBox="1"/>
          <p:nvPr/>
        </p:nvSpPr>
        <p:spPr>
          <a:xfrm>
            <a:off x="312675"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 The Annunciation</a:t>
            </a:r>
            <a:br>
              <a:rPr b="1" lang="en-GB" sz="3200">
                <a:solidFill>
                  <a:schemeClr val="lt1"/>
                </a:solidFill>
                <a:latin typeface="Calibri"/>
                <a:ea typeface="Calibri"/>
                <a:cs typeface="Calibri"/>
                <a:sym typeface="Calibri"/>
              </a:rPr>
            </a:br>
            <a:r>
              <a:rPr b="1" lang="en-GB" sz="3200">
                <a:solidFill>
                  <a:schemeClr val="lt1"/>
                </a:solidFill>
                <a:latin typeface="Calibri"/>
                <a:ea typeface="Calibri"/>
                <a:cs typeface="Calibri"/>
                <a:sym typeface="Calibri"/>
              </a:rPr>
              <a:t>Luke 1:26–38</a:t>
            </a:r>
            <a:endParaRPr b="1" i="0" sz="3200" u="none" cap="none" strike="noStrike">
              <a:solidFill>
                <a:schemeClr val="lt1"/>
              </a:solidFill>
              <a:latin typeface="Calibri"/>
              <a:ea typeface="Calibri"/>
              <a:cs typeface="Calibri"/>
              <a:sym typeface="Calibri"/>
            </a:endParaRPr>
          </a:p>
        </p:txBody>
      </p:sp>
      <p:sp>
        <p:nvSpPr>
          <p:cNvPr id="262" name="Google Shape;262;g38afcd7867c_0_1"/>
          <p:cNvSpPr txBox="1"/>
          <p:nvPr/>
        </p:nvSpPr>
        <p:spPr>
          <a:xfrm>
            <a:off x="4419600" y="5378025"/>
            <a:ext cx="4585800" cy="10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lang="en-GB" sz="3200">
                <a:solidFill>
                  <a:schemeClr val="lt1"/>
                </a:solidFill>
                <a:latin typeface="Calibri"/>
                <a:ea typeface="Calibri"/>
                <a:cs typeface="Calibri"/>
                <a:sym typeface="Calibri"/>
              </a:rPr>
              <a:t>Joseph’s Dream</a:t>
            </a:r>
            <a:br>
              <a:rPr b="1" lang="en-GB" sz="3200">
                <a:solidFill>
                  <a:schemeClr val="lt1"/>
                </a:solidFill>
                <a:latin typeface="Calibri"/>
                <a:ea typeface="Calibri"/>
                <a:cs typeface="Calibri"/>
                <a:sym typeface="Calibri"/>
              </a:rPr>
            </a:br>
            <a:r>
              <a:rPr b="1" lang="en-GB" sz="3200">
                <a:solidFill>
                  <a:schemeClr val="lt1"/>
                </a:solidFill>
                <a:latin typeface="Calibri"/>
                <a:ea typeface="Calibri"/>
                <a:cs typeface="Calibri"/>
                <a:sym typeface="Calibri"/>
              </a:rPr>
              <a:t>Matthew 1:18–24</a:t>
            </a:r>
            <a:endParaRPr b="1" i="0" sz="3200" u="none" cap="none" strike="noStrike">
              <a:solidFill>
                <a:schemeClr val="lt1"/>
              </a:solidFill>
              <a:latin typeface="Calibri"/>
              <a:ea typeface="Calibri"/>
              <a:cs typeface="Calibri"/>
              <a:sym typeface="Calibri"/>
            </a:endParaRPr>
          </a:p>
        </p:txBody>
      </p:sp>
      <p:pic>
        <p:nvPicPr>
          <p:cNvPr id="263" name="Google Shape;263;g38afcd7867c_0_1"/>
          <p:cNvPicPr preferRelativeResize="0"/>
          <p:nvPr/>
        </p:nvPicPr>
        <p:blipFill>
          <a:blip r:embed="rId3">
            <a:alphaModFix/>
          </a:blip>
          <a:stretch>
            <a:fillRect/>
          </a:stretch>
        </p:blipFill>
        <p:spPr>
          <a:xfrm>
            <a:off x="986200" y="1672925"/>
            <a:ext cx="3032804" cy="3705100"/>
          </a:xfrm>
          <a:prstGeom prst="rect">
            <a:avLst/>
          </a:prstGeom>
          <a:noFill/>
          <a:ln>
            <a:noFill/>
          </a:ln>
        </p:spPr>
      </p:pic>
      <p:pic>
        <p:nvPicPr>
          <p:cNvPr id="264" name="Google Shape;264;g38afcd7867c_0_1"/>
          <p:cNvPicPr preferRelativeResize="0"/>
          <p:nvPr/>
        </p:nvPicPr>
        <p:blipFill>
          <a:blip r:embed="rId4">
            <a:alphaModFix/>
          </a:blip>
          <a:stretch>
            <a:fillRect/>
          </a:stretch>
        </p:blipFill>
        <p:spPr>
          <a:xfrm>
            <a:off x="5171950" y="1672925"/>
            <a:ext cx="2730799" cy="3705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2017-02-10T22:50:37Z</dcterms:created>
  <dc:creator>Margaret Ann</dc:creator>
</cp:coreProperties>
</file>