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embeddedFontLst>
    <p:embeddedFont>
      <p:font typeface="Forum"/>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9" roundtripDataSignature="AMtx7mg8fgIRGAWSXcp3KTsgBtmOEUWK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Forum-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fbf7fda345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2fbf7fda345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2fbf7fda345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83cebba225_0_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383cebba225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383cebba225_0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236eedd9d2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3236eedd9d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g3236eedd9d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236eedd9d2_0_9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3236eedd9d2_0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3236eedd9d2_0_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236eedd9d2_0_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3236eedd9d2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3236eedd9d2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236eedd9d2_0_1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236eedd9d2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3236eedd9d2_0_1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236eedd9d2_0_1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3236eedd9d2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3236eedd9d2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5f9037a3ef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35f9037a3ef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84fec2ab0f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84fec2ab0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384fec2ab0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84fec2ab0f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84fec2ab0f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384fec2ab0f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84fec2ab0f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384fec2ab0f_0_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95c50b3250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95c50b325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295c50b325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fc611f383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2fc611f3834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95c50b3250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95c50b3250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95c50b3250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170948f751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3170948f751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3170948f751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b5b54cfd4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2b5b54cfd4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2b5b54cfd4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chemeClr val="lt1"/>
              </a:buClr>
              <a:buSzPts val="3200"/>
              <a:buNone/>
              <a:defRPr>
                <a:solidFill>
                  <a:schemeClr val="lt1"/>
                </a:solidFill>
              </a:defRPr>
            </a:lvl1pPr>
            <a:lvl2pPr lvl="1" algn="ctr">
              <a:lnSpc>
                <a:spcPct val="100000"/>
              </a:lnSpc>
              <a:spcBef>
                <a:spcPts val="560"/>
              </a:spcBef>
              <a:spcAft>
                <a:spcPts val="0"/>
              </a:spcAft>
              <a:buClr>
                <a:schemeClr val="lt1"/>
              </a:buClr>
              <a:buSzPts val="2800"/>
              <a:buNone/>
              <a:defRPr>
                <a:solidFill>
                  <a:schemeClr val="lt1"/>
                </a:solidFill>
              </a:defRPr>
            </a:lvl2pPr>
            <a:lvl3pPr lvl="2" algn="ctr">
              <a:lnSpc>
                <a:spcPct val="100000"/>
              </a:lnSpc>
              <a:spcBef>
                <a:spcPts val="480"/>
              </a:spcBef>
              <a:spcAft>
                <a:spcPts val="0"/>
              </a:spcAft>
              <a:buClr>
                <a:schemeClr val="lt1"/>
              </a:buClr>
              <a:buSzPts val="2400"/>
              <a:buNone/>
              <a:defRPr>
                <a:solidFill>
                  <a:schemeClr val="lt1"/>
                </a:solidFill>
              </a:defRPr>
            </a:lvl3pPr>
            <a:lvl4pPr lvl="3" algn="ctr">
              <a:lnSpc>
                <a:spcPct val="100000"/>
              </a:lnSpc>
              <a:spcBef>
                <a:spcPts val="400"/>
              </a:spcBef>
              <a:spcAft>
                <a:spcPts val="0"/>
              </a:spcAft>
              <a:buClr>
                <a:schemeClr val="lt1"/>
              </a:buClr>
              <a:buSzPts val="2000"/>
              <a:buNone/>
              <a:defRPr>
                <a:solidFill>
                  <a:schemeClr val="lt1"/>
                </a:solidFill>
              </a:defRPr>
            </a:lvl4pPr>
            <a:lvl5pPr lvl="4" algn="ctr">
              <a:lnSpc>
                <a:spcPct val="100000"/>
              </a:lnSpc>
              <a:spcBef>
                <a:spcPts val="400"/>
              </a:spcBef>
              <a:spcAft>
                <a:spcPts val="0"/>
              </a:spcAft>
              <a:buClr>
                <a:schemeClr val="lt1"/>
              </a:buClr>
              <a:buSzPts val="200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75" name="Google Shape;7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81" name="Google Shape;8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384fec2ab0f_0_114"/>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384fec2ab0f_0_1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chemeClr val="lt1"/>
              </a:buClr>
              <a:buSzPts val="3200"/>
              <a:buNone/>
              <a:defRPr>
                <a:solidFill>
                  <a:schemeClr val="lt1"/>
                </a:solidFill>
              </a:defRPr>
            </a:lvl1pPr>
            <a:lvl2pPr lvl="1" algn="ctr">
              <a:lnSpc>
                <a:spcPct val="100000"/>
              </a:lnSpc>
              <a:spcBef>
                <a:spcPts val="560"/>
              </a:spcBef>
              <a:spcAft>
                <a:spcPts val="0"/>
              </a:spcAft>
              <a:buClr>
                <a:schemeClr val="lt1"/>
              </a:buClr>
              <a:buSzPts val="2800"/>
              <a:buNone/>
              <a:defRPr>
                <a:solidFill>
                  <a:schemeClr val="lt1"/>
                </a:solidFill>
              </a:defRPr>
            </a:lvl2pPr>
            <a:lvl3pPr lvl="2" algn="ctr">
              <a:lnSpc>
                <a:spcPct val="100000"/>
              </a:lnSpc>
              <a:spcBef>
                <a:spcPts val="480"/>
              </a:spcBef>
              <a:spcAft>
                <a:spcPts val="0"/>
              </a:spcAft>
              <a:buClr>
                <a:schemeClr val="lt1"/>
              </a:buClr>
              <a:buSzPts val="2400"/>
              <a:buNone/>
              <a:defRPr>
                <a:solidFill>
                  <a:schemeClr val="lt1"/>
                </a:solidFill>
              </a:defRPr>
            </a:lvl3pPr>
            <a:lvl4pPr lvl="3" algn="ctr">
              <a:lnSpc>
                <a:spcPct val="100000"/>
              </a:lnSpc>
              <a:spcBef>
                <a:spcPts val="400"/>
              </a:spcBef>
              <a:spcAft>
                <a:spcPts val="0"/>
              </a:spcAft>
              <a:buClr>
                <a:schemeClr val="lt1"/>
              </a:buClr>
              <a:buSzPts val="2000"/>
              <a:buNone/>
              <a:defRPr>
                <a:solidFill>
                  <a:schemeClr val="lt1"/>
                </a:solidFill>
              </a:defRPr>
            </a:lvl4pPr>
            <a:lvl5pPr lvl="4" algn="ctr">
              <a:lnSpc>
                <a:spcPct val="100000"/>
              </a:lnSpc>
              <a:spcBef>
                <a:spcPts val="400"/>
              </a:spcBef>
              <a:spcAft>
                <a:spcPts val="0"/>
              </a:spcAft>
              <a:buClr>
                <a:schemeClr val="lt1"/>
              </a:buClr>
              <a:buSzPts val="200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p:txBody>
      </p:sp>
      <p:sp>
        <p:nvSpPr>
          <p:cNvPr id="93" name="Google Shape;93;g384fec2ab0f_0_1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384fec2ab0f_0_1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384fec2ab0f_0_1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g384fec2ab0f_0_1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384fec2ab0f_0_12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99" name="Google Shape;99;g384fec2ab0f_0_12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384fec2ab0f_0_1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g384fec2ab0f_0_1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g384fec2ab0f_0_12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384fec2ab0f_0_1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384fec2ab0f_0_1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g384fec2ab0f_0_130"/>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384fec2ab0f_0_130"/>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lt1"/>
              </a:buClr>
              <a:buSzPts val="2000"/>
              <a:buNone/>
              <a:defRPr sz="2000">
                <a:solidFill>
                  <a:schemeClr val="lt1"/>
                </a:solidFill>
              </a:defRPr>
            </a:lvl1pPr>
            <a:lvl2pPr indent="-228600" lvl="1" marL="914400" algn="l">
              <a:lnSpc>
                <a:spcPct val="100000"/>
              </a:lnSpc>
              <a:spcBef>
                <a:spcPts val="360"/>
              </a:spcBef>
              <a:spcAft>
                <a:spcPts val="0"/>
              </a:spcAft>
              <a:buClr>
                <a:schemeClr val="lt1"/>
              </a:buClr>
              <a:buSzPts val="1800"/>
              <a:buNone/>
              <a:defRPr sz="1800">
                <a:solidFill>
                  <a:schemeClr val="lt1"/>
                </a:solidFill>
              </a:defRPr>
            </a:lvl2pPr>
            <a:lvl3pPr indent="-228600" lvl="2" marL="1371600" algn="l">
              <a:lnSpc>
                <a:spcPct val="100000"/>
              </a:lnSpc>
              <a:spcBef>
                <a:spcPts val="32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80"/>
              </a:spcBef>
              <a:spcAft>
                <a:spcPts val="0"/>
              </a:spcAft>
              <a:buClr>
                <a:schemeClr val="lt1"/>
              </a:buClr>
              <a:buSzPts val="1400"/>
              <a:buNone/>
              <a:defRPr sz="1400">
                <a:solidFill>
                  <a:schemeClr val="lt1"/>
                </a:solidFill>
              </a:defRPr>
            </a:lvl5pPr>
            <a:lvl6pPr indent="-228600" lvl="5" marL="2743200" algn="l">
              <a:lnSpc>
                <a:spcPct val="100000"/>
              </a:lnSpc>
              <a:spcBef>
                <a:spcPts val="280"/>
              </a:spcBef>
              <a:spcAft>
                <a:spcPts val="0"/>
              </a:spcAft>
              <a:buClr>
                <a:schemeClr val="lt1"/>
              </a:buClr>
              <a:buSzPts val="1400"/>
              <a:buNone/>
              <a:defRPr sz="1400">
                <a:solidFill>
                  <a:schemeClr val="lt1"/>
                </a:solidFill>
              </a:defRPr>
            </a:lvl6pPr>
            <a:lvl7pPr indent="-228600" lvl="6" marL="3200400" algn="l">
              <a:lnSpc>
                <a:spcPct val="100000"/>
              </a:lnSpc>
              <a:spcBef>
                <a:spcPts val="280"/>
              </a:spcBef>
              <a:spcAft>
                <a:spcPts val="0"/>
              </a:spcAft>
              <a:buClr>
                <a:schemeClr val="lt1"/>
              </a:buClr>
              <a:buSzPts val="1400"/>
              <a:buNone/>
              <a:defRPr sz="1400">
                <a:solidFill>
                  <a:schemeClr val="lt1"/>
                </a:solidFill>
              </a:defRPr>
            </a:lvl7pPr>
            <a:lvl8pPr indent="-228600" lvl="7" marL="3657600" algn="l">
              <a:lnSpc>
                <a:spcPct val="100000"/>
              </a:lnSpc>
              <a:spcBef>
                <a:spcPts val="280"/>
              </a:spcBef>
              <a:spcAft>
                <a:spcPts val="0"/>
              </a:spcAft>
              <a:buClr>
                <a:schemeClr val="lt1"/>
              </a:buClr>
              <a:buSzPts val="1400"/>
              <a:buNone/>
              <a:defRPr sz="1400">
                <a:solidFill>
                  <a:schemeClr val="lt1"/>
                </a:solidFill>
              </a:defRPr>
            </a:lvl8pPr>
            <a:lvl9pPr indent="-228600" lvl="8" marL="4114800" algn="l">
              <a:lnSpc>
                <a:spcPct val="100000"/>
              </a:lnSpc>
              <a:spcBef>
                <a:spcPts val="280"/>
              </a:spcBef>
              <a:spcAft>
                <a:spcPts val="0"/>
              </a:spcAft>
              <a:buClr>
                <a:schemeClr val="lt1"/>
              </a:buClr>
              <a:buSzPts val="1400"/>
              <a:buNone/>
              <a:defRPr sz="1400">
                <a:solidFill>
                  <a:schemeClr val="lt1"/>
                </a:solidFill>
              </a:defRPr>
            </a:lvl9pPr>
          </a:lstStyle>
          <a:p/>
        </p:txBody>
      </p:sp>
      <p:sp>
        <p:nvSpPr>
          <p:cNvPr id="109" name="Google Shape;109;g384fec2ab0f_0_13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384fec2ab0f_0_13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384fec2ab0f_0_1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g384fec2ab0f_0_1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384fec2ab0f_0_136"/>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lt1"/>
              </a:buClr>
              <a:buSzPts val="2800"/>
              <a:buChar char="•"/>
              <a:defRPr sz="2800"/>
            </a:lvl1pPr>
            <a:lvl2pPr indent="-381000" lvl="1" marL="914400" algn="l">
              <a:lnSpc>
                <a:spcPct val="100000"/>
              </a:lnSpc>
              <a:spcBef>
                <a:spcPts val="480"/>
              </a:spcBef>
              <a:spcAft>
                <a:spcPts val="0"/>
              </a:spcAft>
              <a:buClr>
                <a:schemeClr val="lt1"/>
              </a:buClr>
              <a:buSzPts val="2400"/>
              <a:buChar char="–"/>
              <a:defRPr sz="2400"/>
            </a:lvl2pPr>
            <a:lvl3pPr indent="-355600" lvl="2" marL="1371600" algn="l">
              <a:lnSpc>
                <a:spcPct val="100000"/>
              </a:lnSpc>
              <a:spcBef>
                <a:spcPts val="400"/>
              </a:spcBef>
              <a:spcAft>
                <a:spcPts val="0"/>
              </a:spcAft>
              <a:buClr>
                <a:schemeClr val="lt1"/>
              </a:buClr>
              <a:buSzPts val="2000"/>
              <a:buChar char="•"/>
              <a:defRPr sz="2000"/>
            </a:lvl3pPr>
            <a:lvl4pPr indent="-342900" lvl="3" marL="1828800" algn="l">
              <a:lnSpc>
                <a:spcPct val="100000"/>
              </a:lnSpc>
              <a:spcBef>
                <a:spcPts val="360"/>
              </a:spcBef>
              <a:spcAft>
                <a:spcPts val="0"/>
              </a:spcAft>
              <a:buClr>
                <a:schemeClr val="lt1"/>
              </a:buClr>
              <a:buSzPts val="1800"/>
              <a:buChar char="–"/>
              <a:defRPr sz="1800"/>
            </a:lvl4pPr>
            <a:lvl5pPr indent="-342900" lvl="4" marL="2286000" algn="l">
              <a:lnSpc>
                <a:spcPct val="100000"/>
              </a:lnSpc>
              <a:spcBef>
                <a:spcPts val="360"/>
              </a:spcBef>
              <a:spcAft>
                <a:spcPts val="0"/>
              </a:spcAft>
              <a:buClr>
                <a:schemeClr val="lt1"/>
              </a:buClr>
              <a:buSzPts val="1800"/>
              <a:buChar char="»"/>
              <a:defRPr sz="1800"/>
            </a:lvl5pPr>
            <a:lvl6pPr indent="-342900" lvl="5" marL="2743200" algn="l">
              <a:lnSpc>
                <a:spcPct val="100000"/>
              </a:lnSpc>
              <a:spcBef>
                <a:spcPts val="360"/>
              </a:spcBef>
              <a:spcAft>
                <a:spcPts val="0"/>
              </a:spcAft>
              <a:buClr>
                <a:schemeClr val="lt1"/>
              </a:buClr>
              <a:buSzPts val="1800"/>
              <a:buChar char="•"/>
              <a:defRPr sz="1800"/>
            </a:lvl6pPr>
            <a:lvl7pPr indent="-342900" lvl="6" marL="3200400" algn="l">
              <a:lnSpc>
                <a:spcPct val="100000"/>
              </a:lnSpc>
              <a:spcBef>
                <a:spcPts val="360"/>
              </a:spcBef>
              <a:spcAft>
                <a:spcPts val="0"/>
              </a:spcAft>
              <a:buClr>
                <a:schemeClr val="lt1"/>
              </a:buClr>
              <a:buSzPts val="1800"/>
              <a:buChar char="•"/>
              <a:defRPr sz="1800"/>
            </a:lvl7pPr>
            <a:lvl8pPr indent="-342900" lvl="7" marL="3657600" algn="l">
              <a:lnSpc>
                <a:spcPct val="100000"/>
              </a:lnSpc>
              <a:spcBef>
                <a:spcPts val="360"/>
              </a:spcBef>
              <a:spcAft>
                <a:spcPts val="0"/>
              </a:spcAft>
              <a:buClr>
                <a:schemeClr val="lt1"/>
              </a:buClr>
              <a:buSzPts val="1800"/>
              <a:buChar char="•"/>
              <a:defRPr sz="1800"/>
            </a:lvl8pPr>
            <a:lvl9pPr indent="-342900" lvl="8" marL="4114800" algn="l">
              <a:lnSpc>
                <a:spcPct val="100000"/>
              </a:lnSpc>
              <a:spcBef>
                <a:spcPts val="360"/>
              </a:spcBef>
              <a:spcAft>
                <a:spcPts val="0"/>
              </a:spcAft>
              <a:buClr>
                <a:schemeClr val="lt1"/>
              </a:buClr>
              <a:buSzPts val="1800"/>
              <a:buChar char="•"/>
              <a:defRPr sz="1800"/>
            </a:lvl9pPr>
          </a:lstStyle>
          <a:p/>
        </p:txBody>
      </p:sp>
      <p:sp>
        <p:nvSpPr>
          <p:cNvPr id="115" name="Google Shape;115;g384fec2ab0f_0_136"/>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lt1"/>
              </a:buClr>
              <a:buSzPts val="2800"/>
              <a:buChar char="•"/>
              <a:defRPr sz="2800"/>
            </a:lvl1pPr>
            <a:lvl2pPr indent="-381000" lvl="1" marL="914400" algn="l">
              <a:lnSpc>
                <a:spcPct val="100000"/>
              </a:lnSpc>
              <a:spcBef>
                <a:spcPts val="480"/>
              </a:spcBef>
              <a:spcAft>
                <a:spcPts val="0"/>
              </a:spcAft>
              <a:buClr>
                <a:schemeClr val="lt1"/>
              </a:buClr>
              <a:buSzPts val="2400"/>
              <a:buChar char="–"/>
              <a:defRPr sz="2400"/>
            </a:lvl2pPr>
            <a:lvl3pPr indent="-355600" lvl="2" marL="1371600" algn="l">
              <a:lnSpc>
                <a:spcPct val="100000"/>
              </a:lnSpc>
              <a:spcBef>
                <a:spcPts val="400"/>
              </a:spcBef>
              <a:spcAft>
                <a:spcPts val="0"/>
              </a:spcAft>
              <a:buClr>
                <a:schemeClr val="lt1"/>
              </a:buClr>
              <a:buSzPts val="2000"/>
              <a:buChar char="•"/>
              <a:defRPr sz="2000"/>
            </a:lvl3pPr>
            <a:lvl4pPr indent="-342900" lvl="3" marL="1828800" algn="l">
              <a:lnSpc>
                <a:spcPct val="100000"/>
              </a:lnSpc>
              <a:spcBef>
                <a:spcPts val="360"/>
              </a:spcBef>
              <a:spcAft>
                <a:spcPts val="0"/>
              </a:spcAft>
              <a:buClr>
                <a:schemeClr val="lt1"/>
              </a:buClr>
              <a:buSzPts val="1800"/>
              <a:buChar char="–"/>
              <a:defRPr sz="1800"/>
            </a:lvl4pPr>
            <a:lvl5pPr indent="-342900" lvl="4" marL="2286000" algn="l">
              <a:lnSpc>
                <a:spcPct val="100000"/>
              </a:lnSpc>
              <a:spcBef>
                <a:spcPts val="360"/>
              </a:spcBef>
              <a:spcAft>
                <a:spcPts val="0"/>
              </a:spcAft>
              <a:buClr>
                <a:schemeClr val="lt1"/>
              </a:buClr>
              <a:buSzPts val="1800"/>
              <a:buChar char="»"/>
              <a:defRPr sz="1800"/>
            </a:lvl5pPr>
            <a:lvl6pPr indent="-342900" lvl="5" marL="2743200" algn="l">
              <a:lnSpc>
                <a:spcPct val="100000"/>
              </a:lnSpc>
              <a:spcBef>
                <a:spcPts val="360"/>
              </a:spcBef>
              <a:spcAft>
                <a:spcPts val="0"/>
              </a:spcAft>
              <a:buClr>
                <a:schemeClr val="lt1"/>
              </a:buClr>
              <a:buSzPts val="1800"/>
              <a:buChar char="•"/>
              <a:defRPr sz="1800"/>
            </a:lvl6pPr>
            <a:lvl7pPr indent="-342900" lvl="6" marL="3200400" algn="l">
              <a:lnSpc>
                <a:spcPct val="100000"/>
              </a:lnSpc>
              <a:spcBef>
                <a:spcPts val="360"/>
              </a:spcBef>
              <a:spcAft>
                <a:spcPts val="0"/>
              </a:spcAft>
              <a:buClr>
                <a:schemeClr val="lt1"/>
              </a:buClr>
              <a:buSzPts val="1800"/>
              <a:buChar char="•"/>
              <a:defRPr sz="1800"/>
            </a:lvl7pPr>
            <a:lvl8pPr indent="-342900" lvl="7" marL="3657600" algn="l">
              <a:lnSpc>
                <a:spcPct val="100000"/>
              </a:lnSpc>
              <a:spcBef>
                <a:spcPts val="360"/>
              </a:spcBef>
              <a:spcAft>
                <a:spcPts val="0"/>
              </a:spcAft>
              <a:buClr>
                <a:schemeClr val="lt1"/>
              </a:buClr>
              <a:buSzPts val="1800"/>
              <a:buChar char="•"/>
              <a:defRPr sz="1800"/>
            </a:lvl8pPr>
            <a:lvl9pPr indent="-342900" lvl="8" marL="4114800" algn="l">
              <a:lnSpc>
                <a:spcPct val="100000"/>
              </a:lnSpc>
              <a:spcBef>
                <a:spcPts val="360"/>
              </a:spcBef>
              <a:spcAft>
                <a:spcPts val="0"/>
              </a:spcAft>
              <a:buClr>
                <a:schemeClr val="lt1"/>
              </a:buClr>
              <a:buSzPts val="1800"/>
              <a:buChar char="•"/>
              <a:defRPr sz="1800"/>
            </a:lvl9pPr>
          </a:lstStyle>
          <a:p/>
        </p:txBody>
      </p:sp>
      <p:sp>
        <p:nvSpPr>
          <p:cNvPr id="116" name="Google Shape;116;g384fec2ab0f_0_13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384fec2ab0f_0_13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384fec2ab0f_0_13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g384fec2ab0f_0_1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384fec2ab0f_0_143"/>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b="1" sz="24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60"/>
              </a:spcBef>
              <a:spcAft>
                <a:spcPts val="0"/>
              </a:spcAft>
              <a:buClr>
                <a:schemeClr val="lt1"/>
              </a:buClr>
              <a:buSzPts val="1800"/>
              <a:buNone/>
              <a:defRPr b="1" sz="1800"/>
            </a:lvl3pPr>
            <a:lvl4pPr indent="-228600" lvl="3" marL="1828800" algn="l">
              <a:lnSpc>
                <a:spcPct val="100000"/>
              </a:lnSpc>
              <a:spcBef>
                <a:spcPts val="320"/>
              </a:spcBef>
              <a:spcAft>
                <a:spcPts val="0"/>
              </a:spcAft>
              <a:buClr>
                <a:schemeClr val="lt1"/>
              </a:buClr>
              <a:buSzPts val="1600"/>
              <a:buNone/>
              <a:defRPr b="1" sz="1600"/>
            </a:lvl4pPr>
            <a:lvl5pPr indent="-228600" lvl="4" marL="2286000" algn="l">
              <a:lnSpc>
                <a:spcPct val="100000"/>
              </a:lnSpc>
              <a:spcBef>
                <a:spcPts val="320"/>
              </a:spcBef>
              <a:spcAft>
                <a:spcPts val="0"/>
              </a:spcAft>
              <a:buClr>
                <a:schemeClr val="lt1"/>
              </a:buClr>
              <a:buSzPts val="1600"/>
              <a:buNone/>
              <a:defRPr b="1" sz="1600"/>
            </a:lvl5pPr>
            <a:lvl6pPr indent="-228600" lvl="5" marL="2743200" algn="l">
              <a:lnSpc>
                <a:spcPct val="100000"/>
              </a:lnSpc>
              <a:spcBef>
                <a:spcPts val="320"/>
              </a:spcBef>
              <a:spcAft>
                <a:spcPts val="0"/>
              </a:spcAft>
              <a:buClr>
                <a:schemeClr val="lt1"/>
              </a:buClr>
              <a:buSzPts val="1600"/>
              <a:buNone/>
              <a:defRPr b="1" sz="1600"/>
            </a:lvl6pPr>
            <a:lvl7pPr indent="-228600" lvl="6" marL="3200400" algn="l">
              <a:lnSpc>
                <a:spcPct val="100000"/>
              </a:lnSpc>
              <a:spcBef>
                <a:spcPts val="320"/>
              </a:spcBef>
              <a:spcAft>
                <a:spcPts val="0"/>
              </a:spcAft>
              <a:buClr>
                <a:schemeClr val="lt1"/>
              </a:buClr>
              <a:buSzPts val="1600"/>
              <a:buNone/>
              <a:defRPr b="1" sz="1600"/>
            </a:lvl7pPr>
            <a:lvl8pPr indent="-228600" lvl="7" marL="3657600" algn="l">
              <a:lnSpc>
                <a:spcPct val="100000"/>
              </a:lnSpc>
              <a:spcBef>
                <a:spcPts val="320"/>
              </a:spcBef>
              <a:spcAft>
                <a:spcPts val="0"/>
              </a:spcAft>
              <a:buClr>
                <a:schemeClr val="lt1"/>
              </a:buClr>
              <a:buSzPts val="1600"/>
              <a:buNone/>
              <a:defRPr b="1" sz="1600"/>
            </a:lvl8pPr>
            <a:lvl9pPr indent="-228600" lvl="8" marL="4114800" algn="l">
              <a:lnSpc>
                <a:spcPct val="100000"/>
              </a:lnSpc>
              <a:spcBef>
                <a:spcPts val="320"/>
              </a:spcBef>
              <a:spcAft>
                <a:spcPts val="0"/>
              </a:spcAft>
              <a:buClr>
                <a:schemeClr val="lt1"/>
              </a:buClr>
              <a:buSzPts val="1600"/>
              <a:buNone/>
              <a:defRPr b="1" sz="1600"/>
            </a:lvl9pPr>
          </a:lstStyle>
          <a:p/>
        </p:txBody>
      </p:sp>
      <p:sp>
        <p:nvSpPr>
          <p:cNvPr id="122" name="Google Shape;122;g384fec2ab0f_0_143"/>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lt1"/>
              </a:buClr>
              <a:buSzPts val="2400"/>
              <a:buChar char="•"/>
              <a:defRPr sz="2400"/>
            </a:lvl1pPr>
            <a:lvl2pPr indent="-355600" lvl="1" marL="914400" algn="l">
              <a:lnSpc>
                <a:spcPct val="100000"/>
              </a:lnSpc>
              <a:spcBef>
                <a:spcPts val="400"/>
              </a:spcBef>
              <a:spcAft>
                <a:spcPts val="0"/>
              </a:spcAft>
              <a:buClr>
                <a:schemeClr val="lt1"/>
              </a:buClr>
              <a:buSzPts val="2000"/>
              <a:buChar char="–"/>
              <a:defRPr sz="2000"/>
            </a:lvl2pPr>
            <a:lvl3pPr indent="-342900" lvl="2" marL="1371600" algn="l">
              <a:lnSpc>
                <a:spcPct val="100000"/>
              </a:lnSpc>
              <a:spcBef>
                <a:spcPts val="360"/>
              </a:spcBef>
              <a:spcAft>
                <a:spcPts val="0"/>
              </a:spcAft>
              <a:buClr>
                <a:schemeClr val="lt1"/>
              </a:buClr>
              <a:buSzPts val="1800"/>
              <a:buChar char="•"/>
              <a:defRPr sz="1800"/>
            </a:lvl3pPr>
            <a:lvl4pPr indent="-330200" lvl="3" marL="1828800" algn="l">
              <a:lnSpc>
                <a:spcPct val="100000"/>
              </a:lnSpc>
              <a:spcBef>
                <a:spcPts val="320"/>
              </a:spcBef>
              <a:spcAft>
                <a:spcPts val="0"/>
              </a:spcAft>
              <a:buClr>
                <a:schemeClr val="lt1"/>
              </a:buClr>
              <a:buSzPts val="1600"/>
              <a:buChar char="–"/>
              <a:defRPr sz="1600"/>
            </a:lvl4pPr>
            <a:lvl5pPr indent="-330200" lvl="4" marL="2286000" algn="l">
              <a:lnSpc>
                <a:spcPct val="100000"/>
              </a:lnSpc>
              <a:spcBef>
                <a:spcPts val="320"/>
              </a:spcBef>
              <a:spcAft>
                <a:spcPts val="0"/>
              </a:spcAft>
              <a:buClr>
                <a:schemeClr val="lt1"/>
              </a:buClr>
              <a:buSzPts val="1600"/>
              <a:buChar char="»"/>
              <a:defRPr sz="1600"/>
            </a:lvl5pPr>
            <a:lvl6pPr indent="-330200" lvl="5" marL="2743200" algn="l">
              <a:lnSpc>
                <a:spcPct val="100000"/>
              </a:lnSpc>
              <a:spcBef>
                <a:spcPts val="320"/>
              </a:spcBef>
              <a:spcAft>
                <a:spcPts val="0"/>
              </a:spcAft>
              <a:buClr>
                <a:schemeClr val="lt1"/>
              </a:buClr>
              <a:buSzPts val="1600"/>
              <a:buChar char="•"/>
              <a:defRPr sz="1600"/>
            </a:lvl6pPr>
            <a:lvl7pPr indent="-330200" lvl="6" marL="3200400" algn="l">
              <a:lnSpc>
                <a:spcPct val="100000"/>
              </a:lnSpc>
              <a:spcBef>
                <a:spcPts val="320"/>
              </a:spcBef>
              <a:spcAft>
                <a:spcPts val="0"/>
              </a:spcAft>
              <a:buClr>
                <a:schemeClr val="lt1"/>
              </a:buClr>
              <a:buSzPts val="1600"/>
              <a:buChar char="•"/>
              <a:defRPr sz="1600"/>
            </a:lvl7pPr>
            <a:lvl8pPr indent="-330200" lvl="7" marL="3657600" algn="l">
              <a:lnSpc>
                <a:spcPct val="100000"/>
              </a:lnSpc>
              <a:spcBef>
                <a:spcPts val="320"/>
              </a:spcBef>
              <a:spcAft>
                <a:spcPts val="0"/>
              </a:spcAft>
              <a:buClr>
                <a:schemeClr val="lt1"/>
              </a:buClr>
              <a:buSzPts val="1600"/>
              <a:buChar char="•"/>
              <a:defRPr sz="1600"/>
            </a:lvl8pPr>
            <a:lvl9pPr indent="-330200" lvl="8" marL="4114800" algn="l">
              <a:lnSpc>
                <a:spcPct val="100000"/>
              </a:lnSpc>
              <a:spcBef>
                <a:spcPts val="320"/>
              </a:spcBef>
              <a:spcAft>
                <a:spcPts val="0"/>
              </a:spcAft>
              <a:buClr>
                <a:schemeClr val="lt1"/>
              </a:buClr>
              <a:buSzPts val="1600"/>
              <a:buChar char="•"/>
              <a:defRPr sz="1600"/>
            </a:lvl9pPr>
          </a:lstStyle>
          <a:p/>
        </p:txBody>
      </p:sp>
      <p:sp>
        <p:nvSpPr>
          <p:cNvPr id="123" name="Google Shape;123;g384fec2ab0f_0_143"/>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b="1" sz="24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60"/>
              </a:spcBef>
              <a:spcAft>
                <a:spcPts val="0"/>
              </a:spcAft>
              <a:buClr>
                <a:schemeClr val="lt1"/>
              </a:buClr>
              <a:buSzPts val="1800"/>
              <a:buNone/>
              <a:defRPr b="1" sz="1800"/>
            </a:lvl3pPr>
            <a:lvl4pPr indent="-228600" lvl="3" marL="1828800" algn="l">
              <a:lnSpc>
                <a:spcPct val="100000"/>
              </a:lnSpc>
              <a:spcBef>
                <a:spcPts val="320"/>
              </a:spcBef>
              <a:spcAft>
                <a:spcPts val="0"/>
              </a:spcAft>
              <a:buClr>
                <a:schemeClr val="lt1"/>
              </a:buClr>
              <a:buSzPts val="1600"/>
              <a:buNone/>
              <a:defRPr b="1" sz="1600"/>
            </a:lvl4pPr>
            <a:lvl5pPr indent="-228600" lvl="4" marL="2286000" algn="l">
              <a:lnSpc>
                <a:spcPct val="100000"/>
              </a:lnSpc>
              <a:spcBef>
                <a:spcPts val="320"/>
              </a:spcBef>
              <a:spcAft>
                <a:spcPts val="0"/>
              </a:spcAft>
              <a:buClr>
                <a:schemeClr val="lt1"/>
              </a:buClr>
              <a:buSzPts val="1600"/>
              <a:buNone/>
              <a:defRPr b="1" sz="1600"/>
            </a:lvl5pPr>
            <a:lvl6pPr indent="-228600" lvl="5" marL="2743200" algn="l">
              <a:lnSpc>
                <a:spcPct val="100000"/>
              </a:lnSpc>
              <a:spcBef>
                <a:spcPts val="320"/>
              </a:spcBef>
              <a:spcAft>
                <a:spcPts val="0"/>
              </a:spcAft>
              <a:buClr>
                <a:schemeClr val="lt1"/>
              </a:buClr>
              <a:buSzPts val="1600"/>
              <a:buNone/>
              <a:defRPr b="1" sz="1600"/>
            </a:lvl6pPr>
            <a:lvl7pPr indent="-228600" lvl="6" marL="3200400" algn="l">
              <a:lnSpc>
                <a:spcPct val="100000"/>
              </a:lnSpc>
              <a:spcBef>
                <a:spcPts val="320"/>
              </a:spcBef>
              <a:spcAft>
                <a:spcPts val="0"/>
              </a:spcAft>
              <a:buClr>
                <a:schemeClr val="lt1"/>
              </a:buClr>
              <a:buSzPts val="1600"/>
              <a:buNone/>
              <a:defRPr b="1" sz="1600"/>
            </a:lvl7pPr>
            <a:lvl8pPr indent="-228600" lvl="7" marL="3657600" algn="l">
              <a:lnSpc>
                <a:spcPct val="100000"/>
              </a:lnSpc>
              <a:spcBef>
                <a:spcPts val="320"/>
              </a:spcBef>
              <a:spcAft>
                <a:spcPts val="0"/>
              </a:spcAft>
              <a:buClr>
                <a:schemeClr val="lt1"/>
              </a:buClr>
              <a:buSzPts val="1600"/>
              <a:buNone/>
              <a:defRPr b="1" sz="1600"/>
            </a:lvl8pPr>
            <a:lvl9pPr indent="-228600" lvl="8" marL="4114800" algn="l">
              <a:lnSpc>
                <a:spcPct val="100000"/>
              </a:lnSpc>
              <a:spcBef>
                <a:spcPts val="320"/>
              </a:spcBef>
              <a:spcAft>
                <a:spcPts val="0"/>
              </a:spcAft>
              <a:buClr>
                <a:schemeClr val="lt1"/>
              </a:buClr>
              <a:buSzPts val="1600"/>
              <a:buNone/>
              <a:defRPr b="1" sz="1600"/>
            </a:lvl9pPr>
          </a:lstStyle>
          <a:p/>
        </p:txBody>
      </p:sp>
      <p:sp>
        <p:nvSpPr>
          <p:cNvPr id="124" name="Google Shape;124;g384fec2ab0f_0_143"/>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lt1"/>
              </a:buClr>
              <a:buSzPts val="2400"/>
              <a:buChar char="•"/>
              <a:defRPr sz="2400"/>
            </a:lvl1pPr>
            <a:lvl2pPr indent="-355600" lvl="1" marL="914400" algn="l">
              <a:lnSpc>
                <a:spcPct val="100000"/>
              </a:lnSpc>
              <a:spcBef>
                <a:spcPts val="400"/>
              </a:spcBef>
              <a:spcAft>
                <a:spcPts val="0"/>
              </a:spcAft>
              <a:buClr>
                <a:schemeClr val="lt1"/>
              </a:buClr>
              <a:buSzPts val="2000"/>
              <a:buChar char="–"/>
              <a:defRPr sz="2000"/>
            </a:lvl2pPr>
            <a:lvl3pPr indent="-342900" lvl="2" marL="1371600" algn="l">
              <a:lnSpc>
                <a:spcPct val="100000"/>
              </a:lnSpc>
              <a:spcBef>
                <a:spcPts val="360"/>
              </a:spcBef>
              <a:spcAft>
                <a:spcPts val="0"/>
              </a:spcAft>
              <a:buClr>
                <a:schemeClr val="lt1"/>
              </a:buClr>
              <a:buSzPts val="1800"/>
              <a:buChar char="•"/>
              <a:defRPr sz="1800"/>
            </a:lvl3pPr>
            <a:lvl4pPr indent="-330200" lvl="3" marL="1828800" algn="l">
              <a:lnSpc>
                <a:spcPct val="100000"/>
              </a:lnSpc>
              <a:spcBef>
                <a:spcPts val="320"/>
              </a:spcBef>
              <a:spcAft>
                <a:spcPts val="0"/>
              </a:spcAft>
              <a:buClr>
                <a:schemeClr val="lt1"/>
              </a:buClr>
              <a:buSzPts val="1600"/>
              <a:buChar char="–"/>
              <a:defRPr sz="1600"/>
            </a:lvl4pPr>
            <a:lvl5pPr indent="-330200" lvl="4" marL="2286000" algn="l">
              <a:lnSpc>
                <a:spcPct val="100000"/>
              </a:lnSpc>
              <a:spcBef>
                <a:spcPts val="320"/>
              </a:spcBef>
              <a:spcAft>
                <a:spcPts val="0"/>
              </a:spcAft>
              <a:buClr>
                <a:schemeClr val="lt1"/>
              </a:buClr>
              <a:buSzPts val="1600"/>
              <a:buChar char="»"/>
              <a:defRPr sz="1600"/>
            </a:lvl5pPr>
            <a:lvl6pPr indent="-330200" lvl="5" marL="2743200" algn="l">
              <a:lnSpc>
                <a:spcPct val="100000"/>
              </a:lnSpc>
              <a:spcBef>
                <a:spcPts val="320"/>
              </a:spcBef>
              <a:spcAft>
                <a:spcPts val="0"/>
              </a:spcAft>
              <a:buClr>
                <a:schemeClr val="lt1"/>
              </a:buClr>
              <a:buSzPts val="1600"/>
              <a:buChar char="•"/>
              <a:defRPr sz="1600"/>
            </a:lvl6pPr>
            <a:lvl7pPr indent="-330200" lvl="6" marL="3200400" algn="l">
              <a:lnSpc>
                <a:spcPct val="100000"/>
              </a:lnSpc>
              <a:spcBef>
                <a:spcPts val="320"/>
              </a:spcBef>
              <a:spcAft>
                <a:spcPts val="0"/>
              </a:spcAft>
              <a:buClr>
                <a:schemeClr val="lt1"/>
              </a:buClr>
              <a:buSzPts val="1600"/>
              <a:buChar char="•"/>
              <a:defRPr sz="1600"/>
            </a:lvl7pPr>
            <a:lvl8pPr indent="-330200" lvl="7" marL="3657600" algn="l">
              <a:lnSpc>
                <a:spcPct val="100000"/>
              </a:lnSpc>
              <a:spcBef>
                <a:spcPts val="320"/>
              </a:spcBef>
              <a:spcAft>
                <a:spcPts val="0"/>
              </a:spcAft>
              <a:buClr>
                <a:schemeClr val="lt1"/>
              </a:buClr>
              <a:buSzPts val="1600"/>
              <a:buChar char="•"/>
              <a:defRPr sz="1600"/>
            </a:lvl8pPr>
            <a:lvl9pPr indent="-330200" lvl="8" marL="4114800" algn="l">
              <a:lnSpc>
                <a:spcPct val="100000"/>
              </a:lnSpc>
              <a:spcBef>
                <a:spcPts val="320"/>
              </a:spcBef>
              <a:spcAft>
                <a:spcPts val="0"/>
              </a:spcAft>
              <a:buClr>
                <a:schemeClr val="lt1"/>
              </a:buClr>
              <a:buSzPts val="1600"/>
              <a:buChar char="•"/>
              <a:defRPr sz="1600"/>
            </a:lvl9pPr>
          </a:lstStyle>
          <a:p/>
        </p:txBody>
      </p:sp>
      <p:sp>
        <p:nvSpPr>
          <p:cNvPr id="125" name="Google Shape;125;g384fec2ab0f_0_14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384fec2ab0f_0_14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384fec2ab0f_0_14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g384fec2ab0f_0_1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384fec2ab0f_0_15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384fec2ab0f_0_15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384fec2ab0f_0_15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g384fec2ab0f_0_157"/>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384fec2ab0f_0_157"/>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lt1"/>
              </a:buClr>
              <a:buSzPts val="3200"/>
              <a:buChar char="•"/>
              <a:defRPr sz="3200"/>
            </a:lvl1pPr>
            <a:lvl2pPr indent="-406400" lvl="1" marL="914400" algn="l">
              <a:lnSpc>
                <a:spcPct val="100000"/>
              </a:lnSpc>
              <a:spcBef>
                <a:spcPts val="560"/>
              </a:spcBef>
              <a:spcAft>
                <a:spcPts val="0"/>
              </a:spcAft>
              <a:buClr>
                <a:schemeClr val="lt1"/>
              </a:buClr>
              <a:buSzPts val="2800"/>
              <a:buChar char="–"/>
              <a:defRPr sz="2800"/>
            </a:lvl2pPr>
            <a:lvl3pPr indent="-381000" lvl="2" marL="1371600" algn="l">
              <a:lnSpc>
                <a:spcPct val="100000"/>
              </a:lnSpc>
              <a:spcBef>
                <a:spcPts val="480"/>
              </a:spcBef>
              <a:spcAft>
                <a:spcPts val="0"/>
              </a:spcAft>
              <a:buClr>
                <a:schemeClr val="lt1"/>
              </a:buClr>
              <a:buSzPts val="2400"/>
              <a:buChar char="•"/>
              <a:defRPr sz="2400"/>
            </a:lvl3pPr>
            <a:lvl4pPr indent="-355600" lvl="3" marL="1828800" algn="l">
              <a:lnSpc>
                <a:spcPct val="100000"/>
              </a:lnSpc>
              <a:spcBef>
                <a:spcPts val="400"/>
              </a:spcBef>
              <a:spcAft>
                <a:spcPts val="0"/>
              </a:spcAft>
              <a:buClr>
                <a:schemeClr val="lt1"/>
              </a:buClr>
              <a:buSzPts val="2000"/>
              <a:buChar char="–"/>
              <a:defRPr sz="2000"/>
            </a:lvl4pPr>
            <a:lvl5pPr indent="-355600" lvl="4" marL="2286000" algn="l">
              <a:lnSpc>
                <a:spcPct val="100000"/>
              </a:lnSpc>
              <a:spcBef>
                <a:spcPts val="400"/>
              </a:spcBef>
              <a:spcAft>
                <a:spcPts val="0"/>
              </a:spcAft>
              <a:buClr>
                <a:schemeClr val="lt1"/>
              </a:buClr>
              <a:buSzPts val="2000"/>
              <a:buChar char="»"/>
              <a:defRPr sz="2000"/>
            </a:lvl5pPr>
            <a:lvl6pPr indent="-355600" lvl="5" marL="2743200" algn="l">
              <a:lnSpc>
                <a:spcPct val="100000"/>
              </a:lnSpc>
              <a:spcBef>
                <a:spcPts val="400"/>
              </a:spcBef>
              <a:spcAft>
                <a:spcPts val="0"/>
              </a:spcAft>
              <a:buClr>
                <a:schemeClr val="lt1"/>
              </a:buClr>
              <a:buSzPts val="2000"/>
              <a:buChar char="•"/>
              <a:defRPr sz="2000"/>
            </a:lvl6pPr>
            <a:lvl7pPr indent="-355600" lvl="6" marL="3200400" algn="l">
              <a:lnSpc>
                <a:spcPct val="100000"/>
              </a:lnSpc>
              <a:spcBef>
                <a:spcPts val="400"/>
              </a:spcBef>
              <a:spcAft>
                <a:spcPts val="0"/>
              </a:spcAft>
              <a:buClr>
                <a:schemeClr val="lt1"/>
              </a:buClr>
              <a:buSzPts val="2000"/>
              <a:buChar char="•"/>
              <a:defRPr sz="2000"/>
            </a:lvl7pPr>
            <a:lvl8pPr indent="-355600" lvl="7" marL="3657600" algn="l">
              <a:lnSpc>
                <a:spcPct val="100000"/>
              </a:lnSpc>
              <a:spcBef>
                <a:spcPts val="400"/>
              </a:spcBef>
              <a:spcAft>
                <a:spcPts val="0"/>
              </a:spcAft>
              <a:buClr>
                <a:schemeClr val="lt1"/>
              </a:buClr>
              <a:buSzPts val="2000"/>
              <a:buChar char="•"/>
              <a:defRPr sz="2000"/>
            </a:lvl8pPr>
            <a:lvl9pPr indent="-355600" lvl="8" marL="4114800" algn="l">
              <a:lnSpc>
                <a:spcPct val="100000"/>
              </a:lnSpc>
              <a:spcBef>
                <a:spcPts val="400"/>
              </a:spcBef>
              <a:spcAft>
                <a:spcPts val="0"/>
              </a:spcAft>
              <a:buClr>
                <a:schemeClr val="lt1"/>
              </a:buClr>
              <a:buSzPts val="2000"/>
              <a:buChar char="•"/>
              <a:defRPr sz="2000"/>
            </a:lvl9pPr>
          </a:lstStyle>
          <a:p/>
        </p:txBody>
      </p:sp>
      <p:sp>
        <p:nvSpPr>
          <p:cNvPr id="136" name="Google Shape;136;g384fec2ab0f_0_157"/>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00"/>
              </a:spcBef>
              <a:spcAft>
                <a:spcPts val="0"/>
              </a:spcAft>
              <a:buClr>
                <a:schemeClr val="lt1"/>
              </a:buClr>
              <a:buSzPts val="1000"/>
              <a:buNone/>
              <a:defRPr sz="1000"/>
            </a:lvl3pPr>
            <a:lvl4pPr indent="-228600" lvl="3" marL="1828800" algn="l">
              <a:lnSpc>
                <a:spcPct val="100000"/>
              </a:lnSpc>
              <a:spcBef>
                <a:spcPts val="180"/>
              </a:spcBef>
              <a:spcAft>
                <a:spcPts val="0"/>
              </a:spcAft>
              <a:buClr>
                <a:schemeClr val="lt1"/>
              </a:buClr>
              <a:buSzPts val="900"/>
              <a:buNone/>
              <a:defRPr sz="900"/>
            </a:lvl4pPr>
            <a:lvl5pPr indent="-228600" lvl="4" marL="2286000" algn="l">
              <a:lnSpc>
                <a:spcPct val="100000"/>
              </a:lnSpc>
              <a:spcBef>
                <a:spcPts val="180"/>
              </a:spcBef>
              <a:spcAft>
                <a:spcPts val="0"/>
              </a:spcAft>
              <a:buClr>
                <a:schemeClr val="lt1"/>
              </a:buClr>
              <a:buSzPts val="900"/>
              <a:buNone/>
              <a:defRPr sz="900"/>
            </a:lvl5pPr>
            <a:lvl6pPr indent="-228600" lvl="5" marL="2743200" algn="l">
              <a:lnSpc>
                <a:spcPct val="100000"/>
              </a:lnSpc>
              <a:spcBef>
                <a:spcPts val="180"/>
              </a:spcBef>
              <a:spcAft>
                <a:spcPts val="0"/>
              </a:spcAft>
              <a:buClr>
                <a:schemeClr val="lt1"/>
              </a:buClr>
              <a:buSzPts val="900"/>
              <a:buNone/>
              <a:defRPr sz="900"/>
            </a:lvl6pPr>
            <a:lvl7pPr indent="-228600" lvl="6" marL="3200400" algn="l">
              <a:lnSpc>
                <a:spcPct val="100000"/>
              </a:lnSpc>
              <a:spcBef>
                <a:spcPts val="180"/>
              </a:spcBef>
              <a:spcAft>
                <a:spcPts val="0"/>
              </a:spcAft>
              <a:buClr>
                <a:schemeClr val="lt1"/>
              </a:buClr>
              <a:buSzPts val="900"/>
              <a:buNone/>
              <a:defRPr sz="900"/>
            </a:lvl7pPr>
            <a:lvl8pPr indent="-228600" lvl="7" marL="3657600" algn="l">
              <a:lnSpc>
                <a:spcPct val="100000"/>
              </a:lnSpc>
              <a:spcBef>
                <a:spcPts val="180"/>
              </a:spcBef>
              <a:spcAft>
                <a:spcPts val="0"/>
              </a:spcAft>
              <a:buClr>
                <a:schemeClr val="lt1"/>
              </a:buClr>
              <a:buSzPts val="900"/>
              <a:buNone/>
              <a:defRPr sz="900"/>
            </a:lvl8pPr>
            <a:lvl9pPr indent="-228600" lvl="8" marL="4114800" algn="l">
              <a:lnSpc>
                <a:spcPct val="100000"/>
              </a:lnSpc>
              <a:spcBef>
                <a:spcPts val="180"/>
              </a:spcBef>
              <a:spcAft>
                <a:spcPts val="0"/>
              </a:spcAft>
              <a:buClr>
                <a:schemeClr val="lt1"/>
              </a:buClr>
              <a:buSzPts val="900"/>
              <a:buNone/>
              <a:defRPr sz="900"/>
            </a:lvl9pPr>
          </a:lstStyle>
          <a:p/>
        </p:txBody>
      </p:sp>
      <p:sp>
        <p:nvSpPr>
          <p:cNvPr id="137" name="Google Shape;137;g384fec2ab0f_0_15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384fec2ab0f_0_15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384fec2ab0f_0_15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g384fec2ab0f_0_164"/>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384fec2ab0f_0_164"/>
          <p:cNvSpPr/>
          <p:nvPr>
            <p:ph idx="2" type="pic"/>
          </p:nvPr>
        </p:nvSpPr>
        <p:spPr>
          <a:xfrm>
            <a:off x="1792288" y="612775"/>
            <a:ext cx="5486400" cy="4114800"/>
          </a:xfrm>
          <a:prstGeom prst="rect">
            <a:avLst/>
          </a:prstGeom>
          <a:noFill/>
          <a:ln>
            <a:noFill/>
          </a:ln>
        </p:spPr>
      </p:sp>
      <p:sp>
        <p:nvSpPr>
          <p:cNvPr id="143" name="Google Shape;143;g384fec2ab0f_0_164"/>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00"/>
              </a:spcBef>
              <a:spcAft>
                <a:spcPts val="0"/>
              </a:spcAft>
              <a:buClr>
                <a:schemeClr val="lt1"/>
              </a:buClr>
              <a:buSzPts val="1000"/>
              <a:buNone/>
              <a:defRPr sz="1000"/>
            </a:lvl3pPr>
            <a:lvl4pPr indent="-228600" lvl="3" marL="1828800" algn="l">
              <a:lnSpc>
                <a:spcPct val="100000"/>
              </a:lnSpc>
              <a:spcBef>
                <a:spcPts val="180"/>
              </a:spcBef>
              <a:spcAft>
                <a:spcPts val="0"/>
              </a:spcAft>
              <a:buClr>
                <a:schemeClr val="lt1"/>
              </a:buClr>
              <a:buSzPts val="900"/>
              <a:buNone/>
              <a:defRPr sz="900"/>
            </a:lvl4pPr>
            <a:lvl5pPr indent="-228600" lvl="4" marL="2286000" algn="l">
              <a:lnSpc>
                <a:spcPct val="100000"/>
              </a:lnSpc>
              <a:spcBef>
                <a:spcPts val="180"/>
              </a:spcBef>
              <a:spcAft>
                <a:spcPts val="0"/>
              </a:spcAft>
              <a:buClr>
                <a:schemeClr val="lt1"/>
              </a:buClr>
              <a:buSzPts val="900"/>
              <a:buNone/>
              <a:defRPr sz="900"/>
            </a:lvl5pPr>
            <a:lvl6pPr indent="-228600" lvl="5" marL="2743200" algn="l">
              <a:lnSpc>
                <a:spcPct val="100000"/>
              </a:lnSpc>
              <a:spcBef>
                <a:spcPts val="180"/>
              </a:spcBef>
              <a:spcAft>
                <a:spcPts val="0"/>
              </a:spcAft>
              <a:buClr>
                <a:schemeClr val="lt1"/>
              </a:buClr>
              <a:buSzPts val="900"/>
              <a:buNone/>
              <a:defRPr sz="900"/>
            </a:lvl6pPr>
            <a:lvl7pPr indent="-228600" lvl="6" marL="3200400" algn="l">
              <a:lnSpc>
                <a:spcPct val="100000"/>
              </a:lnSpc>
              <a:spcBef>
                <a:spcPts val="180"/>
              </a:spcBef>
              <a:spcAft>
                <a:spcPts val="0"/>
              </a:spcAft>
              <a:buClr>
                <a:schemeClr val="lt1"/>
              </a:buClr>
              <a:buSzPts val="900"/>
              <a:buNone/>
              <a:defRPr sz="900"/>
            </a:lvl7pPr>
            <a:lvl8pPr indent="-228600" lvl="7" marL="3657600" algn="l">
              <a:lnSpc>
                <a:spcPct val="100000"/>
              </a:lnSpc>
              <a:spcBef>
                <a:spcPts val="180"/>
              </a:spcBef>
              <a:spcAft>
                <a:spcPts val="0"/>
              </a:spcAft>
              <a:buClr>
                <a:schemeClr val="lt1"/>
              </a:buClr>
              <a:buSzPts val="900"/>
              <a:buNone/>
              <a:defRPr sz="900"/>
            </a:lvl8pPr>
            <a:lvl9pPr indent="-228600" lvl="8" marL="4114800" algn="l">
              <a:lnSpc>
                <a:spcPct val="100000"/>
              </a:lnSpc>
              <a:spcBef>
                <a:spcPts val="180"/>
              </a:spcBef>
              <a:spcAft>
                <a:spcPts val="0"/>
              </a:spcAft>
              <a:buClr>
                <a:schemeClr val="lt1"/>
              </a:buClr>
              <a:buSzPts val="900"/>
              <a:buNone/>
              <a:defRPr sz="900"/>
            </a:lvl9pPr>
          </a:lstStyle>
          <a:p/>
        </p:txBody>
      </p:sp>
      <p:sp>
        <p:nvSpPr>
          <p:cNvPr id="144" name="Google Shape;144;g384fec2ab0f_0_16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384fec2ab0f_0_16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384fec2ab0f_0_16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g384fec2ab0f_0_1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384fec2ab0f_0_171"/>
          <p:cNvSpPr txBox="1"/>
          <p:nvPr>
            <p:ph idx="1" type="body"/>
          </p:nvPr>
        </p:nvSpPr>
        <p:spPr>
          <a:xfrm rot="5400000">
            <a:off x="2308951"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50" name="Google Shape;150;g384fec2ab0f_0_17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384fec2ab0f_0_17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384fec2ab0f_0_17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g384fec2ab0f_0_177"/>
          <p:cNvSpPr txBox="1"/>
          <p:nvPr>
            <p:ph type="title"/>
          </p:nvPr>
        </p:nvSpPr>
        <p:spPr>
          <a:xfrm rot="5400000">
            <a:off x="4732351" y="2171689"/>
            <a:ext cx="5851500"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384fec2ab0f_0_177"/>
          <p:cNvSpPr txBox="1"/>
          <p:nvPr>
            <p:ph idx="1" type="body"/>
          </p:nvPr>
        </p:nvSpPr>
        <p:spPr>
          <a:xfrm rot="5400000">
            <a:off x="541350" y="190487"/>
            <a:ext cx="5851500"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56" name="Google Shape;156;g384fec2ab0f_0_17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384fec2ab0f_0_17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384fec2ab0f_0_17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blipFill>
          <a:blip r:embed="rId2">
            <a:alphaModFix/>
          </a:blip>
          <a:stretch>
            <a:fillRect/>
          </a:stretch>
        </a:blipFill>
      </p:bgPr>
    </p:bg>
    <p:spTree>
      <p:nvGrpSpPr>
        <p:cNvPr id="159" name="Shape 159"/>
        <p:cNvGrpSpPr/>
        <p:nvPr/>
      </p:nvGrpSpPr>
      <p:grpSpPr>
        <a:xfrm>
          <a:off x="0" y="0"/>
          <a:ext cx="0" cy="0"/>
          <a:chOff x="0" y="0"/>
          <a:chExt cx="0" cy="0"/>
        </a:xfrm>
      </p:grpSpPr>
      <p:sp>
        <p:nvSpPr>
          <p:cNvPr id="160" name="Google Shape;160;g384fec2ab0f_0_183"/>
          <p:cNvSpPr/>
          <p:nvPr/>
        </p:nvSpPr>
        <p:spPr>
          <a:xfrm>
            <a:off x="457200" y="438150"/>
            <a:ext cx="8220000" cy="5958000"/>
          </a:xfrm>
          <a:prstGeom prst="roundRect">
            <a:avLst>
              <a:gd fmla="val 0"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sp>
        <p:nvSpPr>
          <p:cNvPr id="161" name="Google Shape;161;g384fec2ab0f_0_183"/>
          <p:cNvSpPr/>
          <p:nvPr/>
        </p:nvSpPr>
        <p:spPr>
          <a:xfrm>
            <a:off x="569843" y="579120"/>
            <a:ext cx="7993800" cy="5718300"/>
          </a:xfrm>
          <a:prstGeom prst="roundRect">
            <a:avLst>
              <a:gd fmla="val 0" name="adj"/>
            </a:avLst>
          </a:prstGeom>
          <a:noFill/>
          <a:ln cap="rnd" cmpd="sng" w="44450">
            <a:solidFill>
              <a:srgbClr val="35592E"/>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lt1"/>
              </a:buClr>
              <a:buSzPts val="2000"/>
              <a:buNone/>
              <a:defRPr sz="2000">
                <a:solidFill>
                  <a:schemeClr val="lt1"/>
                </a:solidFill>
              </a:defRPr>
            </a:lvl1pPr>
            <a:lvl2pPr indent="-228600" lvl="1" marL="914400" algn="l">
              <a:lnSpc>
                <a:spcPct val="100000"/>
              </a:lnSpc>
              <a:spcBef>
                <a:spcPts val="360"/>
              </a:spcBef>
              <a:spcAft>
                <a:spcPts val="0"/>
              </a:spcAft>
              <a:buClr>
                <a:schemeClr val="lt1"/>
              </a:buClr>
              <a:buSzPts val="1800"/>
              <a:buNone/>
              <a:defRPr sz="1800">
                <a:solidFill>
                  <a:schemeClr val="lt1"/>
                </a:solidFill>
              </a:defRPr>
            </a:lvl2pPr>
            <a:lvl3pPr indent="-228600" lvl="2" marL="1371600" algn="l">
              <a:lnSpc>
                <a:spcPct val="100000"/>
              </a:lnSpc>
              <a:spcBef>
                <a:spcPts val="32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80"/>
              </a:spcBef>
              <a:spcAft>
                <a:spcPts val="0"/>
              </a:spcAft>
              <a:buClr>
                <a:schemeClr val="lt1"/>
              </a:buClr>
              <a:buSzPts val="1400"/>
              <a:buNone/>
              <a:defRPr sz="1400">
                <a:solidFill>
                  <a:schemeClr val="lt1"/>
                </a:solidFill>
              </a:defRPr>
            </a:lvl5pPr>
            <a:lvl6pPr indent="-228600" lvl="5" marL="2743200" algn="l">
              <a:lnSpc>
                <a:spcPct val="100000"/>
              </a:lnSpc>
              <a:spcBef>
                <a:spcPts val="280"/>
              </a:spcBef>
              <a:spcAft>
                <a:spcPts val="0"/>
              </a:spcAft>
              <a:buClr>
                <a:schemeClr val="lt1"/>
              </a:buClr>
              <a:buSzPts val="1400"/>
              <a:buNone/>
              <a:defRPr sz="1400">
                <a:solidFill>
                  <a:schemeClr val="lt1"/>
                </a:solidFill>
              </a:defRPr>
            </a:lvl6pPr>
            <a:lvl7pPr indent="-228600" lvl="6" marL="3200400" algn="l">
              <a:lnSpc>
                <a:spcPct val="100000"/>
              </a:lnSpc>
              <a:spcBef>
                <a:spcPts val="280"/>
              </a:spcBef>
              <a:spcAft>
                <a:spcPts val="0"/>
              </a:spcAft>
              <a:buClr>
                <a:schemeClr val="lt1"/>
              </a:buClr>
              <a:buSzPts val="1400"/>
              <a:buNone/>
              <a:defRPr sz="1400">
                <a:solidFill>
                  <a:schemeClr val="lt1"/>
                </a:solidFill>
              </a:defRPr>
            </a:lvl7pPr>
            <a:lvl8pPr indent="-228600" lvl="7" marL="3657600" algn="l">
              <a:lnSpc>
                <a:spcPct val="100000"/>
              </a:lnSpc>
              <a:spcBef>
                <a:spcPts val="280"/>
              </a:spcBef>
              <a:spcAft>
                <a:spcPts val="0"/>
              </a:spcAft>
              <a:buClr>
                <a:schemeClr val="lt1"/>
              </a:buClr>
              <a:buSzPts val="1400"/>
              <a:buNone/>
              <a:defRPr sz="1400">
                <a:solidFill>
                  <a:schemeClr val="lt1"/>
                </a:solidFill>
              </a:defRPr>
            </a:lvl8pPr>
            <a:lvl9pPr indent="-228600" lvl="8" marL="4114800" algn="l">
              <a:lnSpc>
                <a:spcPct val="100000"/>
              </a:lnSpc>
              <a:spcBef>
                <a:spcPts val="280"/>
              </a:spcBef>
              <a:spcAft>
                <a:spcPts val="0"/>
              </a:spcAft>
              <a:buClr>
                <a:schemeClr val="lt1"/>
              </a:buClr>
              <a:buSzPts val="1400"/>
              <a:buNone/>
              <a:defRPr sz="1400">
                <a:solidFill>
                  <a:schemeClr val="lt1"/>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lt1"/>
              </a:buClr>
              <a:buSzPts val="2800"/>
              <a:buChar char="•"/>
              <a:defRPr sz="2800"/>
            </a:lvl1pPr>
            <a:lvl2pPr indent="-381000" lvl="1" marL="914400" algn="l">
              <a:lnSpc>
                <a:spcPct val="100000"/>
              </a:lnSpc>
              <a:spcBef>
                <a:spcPts val="480"/>
              </a:spcBef>
              <a:spcAft>
                <a:spcPts val="0"/>
              </a:spcAft>
              <a:buClr>
                <a:schemeClr val="lt1"/>
              </a:buClr>
              <a:buSzPts val="2400"/>
              <a:buChar char="–"/>
              <a:defRPr sz="2400"/>
            </a:lvl2pPr>
            <a:lvl3pPr indent="-355600" lvl="2" marL="1371600" algn="l">
              <a:lnSpc>
                <a:spcPct val="100000"/>
              </a:lnSpc>
              <a:spcBef>
                <a:spcPts val="400"/>
              </a:spcBef>
              <a:spcAft>
                <a:spcPts val="0"/>
              </a:spcAft>
              <a:buClr>
                <a:schemeClr val="lt1"/>
              </a:buClr>
              <a:buSzPts val="2000"/>
              <a:buChar char="•"/>
              <a:defRPr sz="2000"/>
            </a:lvl3pPr>
            <a:lvl4pPr indent="-342900" lvl="3" marL="1828800" algn="l">
              <a:lnSpc>
                <a:spcPct val="100000"/>
              </a:lnSpc>
              <a:spcBef>
                <a:spcPts val="360"/>
              </a:spcBef>
              <a:spcAft>
                <a:spcPts val="0"/>
              </a:spcAft>
              <a:buClr>
                <a:schemeClr val="lt1"/>
              </a:buClr>
              <a:buSzPts val="1800"/>
              <a:buChar char="–"/>
              <a:defRPr sz="1800"/>
            </a:lvl4pPr>
            <a:lvl5pPr indent="-342900" lvl="4" marL="2286000" algn="l">
              <a:lnSpc>
                <a:spcPct val="100000"/>
              </a:lnSpc>
              <a:spcBef>
                <a:spcPts val="360"/>
              </a:spcBef>
              <a:spcAft>
                <a:spcPts val="0"/>
              </a:spcAft>
              <a:buClr>
                <a:schemeClr val="lt1"/>
              </a:buClr>
              <a:buSzPts val="1800"/>
              <a:buChar char="»"/>
              <a:defRPr sz="1800"/>
            </a:lvl5pPr>
            <a:lvl6pPr indent="-342900" lvl="5" marL="2743200" algn="l">
              <a:lnSpc>
                <a:spcPct val="100000"/>
              </a:lnSpc>
              <a:spcBef>
                <a:spcPts val="360"/>
              </a:spcBef>
              <a:spcAft>
                <a:spcPts val="0"/>
              </a:spcAft>
              <a:buClr>
                <a:schemeClr val="lt1"/>
              </a:buClr>
              <a:buSzPts val="1800"/>
              <a:buChar char="•"/>
              <a:defRPr sz="1800"/>
            </a:lvl6pPr>
            <a:lvl7pPr indent="-342900" lvl="6" marL="3200400" algn="l">
              <a:lnSpc>
                <a:spcPct val="100000"/>
              </a:lnSpc>
              <a:spcBef>
                <a:spcPts val="360"/>
              </a:spcBef>
              <a:spcAft>
                <a:spcPts val="0"/>
              </a:spcAft>
              <a:buClr>
                <a:schemeClr val="lt1"/>
              </a:buClr>
              <a:buSzPts val="1800"/>
              <a:buChar char="•"/>
              <a:defRPr sz="1800"/>
            </a:lvl7pPr>
            <a:lvl8pPr indent="-342900" lvl="7" marL="3657600" algn="l">
              <a:lnSpc>
                <a:spcPct val="100000"/>
              </a:lnSpc>
              <a:spcBef>
                <a:spcPts val="360"/>
              </a:spcBef>
              <a:spcAft>
                <a:spcPts val="0"/>
              </a:spcAft>
              <a:buClr>
                <a:schemeClr val="lt1"/>
              </a:buClr>
              <a:buSzPts val="1800"/>
              <a:buChar char="•"/>
              <a:defRPr sz="1800"/>
            </a:lvl8pPr>
            <a:lvl9pPr indent="-342900" lvl="8" marL="4114800" algn="l">
              <a:lnSpc>
                <a:spcPct val="100000"/>
              </a:lnSpc>
              <a:spcBef>
                <a:spcPts val="360"/>
              </a:spcBef>
              <a:spcAft>
                <a:spcPts val="0"/>
              </a:spcAft>
              <a:buClr>
                <a:schemeClr val="lt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lt1"/>
              </a:buClr>
              <a:buSzPts val="2800"/>
              <a:buChar char="•"/>
              <a:defRPr sz="2800"/>
            </a:lvl1pPr>
            <a:lvl2pPr indent="-381000" lvl="1" marL="914400" algn="l">
              <a:lnSpc>
                <a:spcPct val="100000"/>
              </a:lnSpc>
              <a:spcBef>
                <a:spcPts val="480"/>
              </a:spcBef>
              <a:spcAft>
                <a:spcPts val="0"/>
              </a:spcAft>
              <a:buClr>
                <a:schemeClr val="lt1"/>
              </a:buClr>
              <a:buSzPts val="2400"/>
              <a:buChar char="–"/>
              <a:defRPr sz="2400"/>
            </a:lvl2pPr>
            <a:lvl3pPr indent="-355600" lvl="2" marL="1371600" algn="l">
              <a:lnSpc>
                <a:spcPct val="100000"/>
              </a:lnSpc>
              <a:spcBef>
                <a:spcPts val="400"/>
              </a:spcBef>
              <a:spcAft>
                <a:spcPts val="0"/>
              </a:spcAft>
              <a:buClr>
                <a:schemeClr val="lt1"/>
              </a:buClr>
              <a:buSzPts val="2000"/>
              <a:buChar char="•"/>
              <a:defRPr sz="2000"/>
            </a:lvl3pPr>
            <a:lvl4pPr indent="-342900" lvl="3" marL="1828800" algn="l">
              <a:lnSpc>
                <a:spcPct val="100000"/>
              </a:lnSpc>
              <a:spcBef>
                <a:spcPts val="360"/>
              </a:spcBef>
              <a:spcAft>
                <a:spcPts val="0"/>
              </a:spcAft>
              <a:buClr>
                <a:schemeClr val="lt1"/>
              </a:buClr>
              <a:buSzPts val="1800"/>
              <a:buChar char="–"/>
              <a:defRPr sz="1800"/>
            </a:lvl4pPr>
            <a:lvl5pPr indent="-342900" lvl="4" marL="2286000" algn="l">
              <a:lnSpc>
                <a:spcPct val="100000"/>
              </a:lnSpc>
              <a:spcBef>
                <a:spcPts val="360"/>
              </a:spcBef>
              <a:spcAft>
                <a:spcPts val="0"/>
              </a:spcAft>
              <a:buClr>
                <a:schemeClr val="lt1"/>
              </a:buClr>
              <a:buSzPts val="1800"/>
              <a:buChar char="»"/>
              <a:defRPr sz="1800"/>
            </a:lvl5pPr>
            <a:lvl6pPr indent="-342900" lvl="5" marL="2743200" algn="l">
              <a:lnSpc>
                <a:spcPct val="100000"/>
              </a:lnSpc>
              <a:spcBef>
                <a:spcPts val="360"/>
              </a:spcBef>
              <a:spcAft>
                <a:spcPts val="0"/>
              </a:spcAft>
              <a:buClr>
                <a:schemeClr val="lt1"/>
              </a:buClr>
              <a:buSzPts val="1800"/>
              <a:buChar char="•"/>
              <a:defRPr sz="1800"/>
            </a:lvl6pPr>
            <a:lvl7pPr indent="-342900" lvl="6" marL="3200400" algn="l">
              <a:lnSpc>
                <a:spcPct val="100000"/>
              </a:lnSpc>
              <a:spcBef>
                <a:spcPts val="360"/>
              </a:spcBef>
              <a:spcAft>
                <a:spcPts val="0"/>
              </a:spcAft>
              <a:buClr>
                <a:schemeClr val="lt1"/>
              </a:buClr>
              <a:buSzPts val="1800"/>
              <a:buChar char="•"/>
              <a:defRPr sz="1800"/>
            </a:lvl7pPr>
            <a:lvl8pPr indent="-342900" lvl="7" marL="3657600" algn="l">
              <a:lnSpc>
                <a:spcPct val="100000"/>
              </a:lnSpc>
              <a:spcBef>
                <a:spcPts val="360"/>
              </a:spcBef>
              <a:spcAft>
                <a:spcPts val="0"/>
              </a:spcAft>
              <a:buClr>
                <a:schemeClr val="lt1"/>
              </a:buClr>
              <a:buSzPts val="1800"/>
              <a:buChar char="•"/>
              <a:defRPr sz="1800"/>
            </a:lvl8pPr>
            <a:lvl9pPr indent="-342900" lvl="8" marL="4114800" algn="l">
              <a:lnSpc>
                <a:spcPct val="100000"/>
              </a:lnSpc>
              <a:spcBef>
                <a:spcPts val="360"/>
              </a:spcBef>
              <a:spcAft>
                <a:spcPts val="0"/>
              </a:spcAft>
              <a:buClr>
                <a:schemeClr val="lt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b="1" sz="24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60"/>
              </a:spcBef>
              <a:spcAft>
                <a:spcPts val="0"/>
              </a:spcAft>
              <a:buClr>
                <a:schemeClr val="lt1"/>
              </a:buClr>
              <a:buSzPts val="1800"/>
              <a:buNone/>
              <a:defRPr b="1" sz="1800"/>
            </a:lvl3pPr>
            <a:lvl4pPr indent="-228600" lvl="3" marL="1828800" algn="l">
              <a:lnSpc>
                <a:spcPct val="100000"/>
              </a:lnSpc>
              <a:spcBef>
                <a:spcPts val="320"/>
              </a:spcBef>
              <a:spcAft>
                <a:spcPts val="0"/>
              </a:spcAft>
              <a:buClr>
                <a:schemeClr val="lt1"/>
              </a:buClr>
              <a:buSzPts val="1600"/>
              <a:buNone/>
              <a:defRPr b="1" sz="1600"/>
            </a:lvl4pPr>
            <a:lvl5pPr indent="-228600" lvl="4" marL="2286000" algn="l">
              <a:lnSpc>
                <a:spcPct val="100000"/>
              </a:lnSpc>
              <a:spcBef>
                <a:spcPts val="320"/>
              </a:spcBef>
              <a:spcAft>
                <a:spcPts val="0"/>
              </a:spcAft>
              <a:buClr>
                <a:schemeClr val="lt1"/>
              </a:buClr>
              <a:buSzPts val="1600"/>
              <a:buNone/>
              <a:defRPr b="1" sz="1600"/>
            </a:lvl5pPr>
            <a:lvl6pPr indent="-228600" lvl="5" marL="2743200" algn="l">
              <a:lnSpc>
                <a:spcPct val="100000"/>
              </a:lnSpc>
              <a:spcBef>
                <a:spcPts val="320"/>
              </a:spcBef>
              <a:spcAft>
                <a:spcPts val="0"/>
              </a:spcAft>
              <a:buClr>
                <a:schemeClr val="lt1"/>
              </a:buClr>
              <a:buSzPts val="1600"/>
              <a:buNone/>
              <a:defRPr b="1" sz="1600"/>
            </a:lvl6pPr>
            <a:lvl7pPr indent="-228600" lvl="6" marL="3200400" algn="l">
              <a:lnSpc>
                <a:spcPct val="100000"/>
              </a:lnSpc>
              <a:spcBef>
                <a:spcPts val="320"/>
              </a:spcBef>
              <a:spcAft>
                <a:spcPts val="0"/>
              </a:spcAft>
              <a:buClr>
                <a:schemeClr val="lt1"/>
              </a:buClr>
              <a:buSzPts val="1600"/>
              <a:buNone/>
              <a:defRPr b="1" sz="1600"/>
            </a:lvl7pPr>
            <a:lvl8pPr indent="-228600" lvl="7" marL="3657600" algn="l">
              <a:lnSpc>
                <a:spcPct val="100000"/>
              </a:lnSpc>
              <a:spcBef>
                <a:spcPts val="320"/>
              </a:spcBef>
              <a:spcAft>
                <a:spcPts val="0"/>
              </a:spcAft>
              <a:buClr>
                <a:schemeClr val="lt1"/>
              </a:buClr>
              <a:buSzPts val="1600"/>
              <a:buNone/>
              <a:defRPr b="1" sz="1600"/>
            </a:lvl8pPr>
            <a:lvl9pPr indent="-228600" lvl="8" marL="4114800" algn="l">
              <a:lnSpc>
                <a:spcPct val="100000"/>
              </a:lnSpc>
              <a:spcBef>
                <a:spcPts val="320"/>
              </a:spcBef>
              <a:spcAft>
                <a:spcPts val="0"/>
              </a:spcAft>
              <a:buClr>
                <a:schemeClr val="lt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lt1"/>
              </a:buClr>
              <a:buSzPts val="2400"/>
              <a:buChar char="•"/>
              <a:defRPr sz="2400"/>
            </a:lvl1pPr>
            <a:lvl2pPr indent="-355600" lvl="1" marL="914400" algn="l">
              <a:lnSpc>
                <a:spcPct val="100000"/>
              </a:lnSpc>
              <a:spcBef>
                <a:spcPts val="400"/>
              </a:spcBef>
              <a:spcAft>
                <a:spcPts val="0"/>
              </a:spcAft>
              <a:buClr>
                <a:schemeClr val="lt1"/>
              </a:buClr>
              <a:buSzPts val="2000"/>
              <a:buChar char="–"/>
              <a:defRPr sz="2000"/>
            </a:lvl2pPr>
            <a:lvl3pPr indent="-342900" lvl="2" marL="1371600" algn="l">
              <a:lnSpc>
                <a:spcPct val="100000"/>
              </a:lnSpc>
              <a:spcBef>
                <a:spcPts val="360"/>
              </a:spcBef>
              <a:spcAft>
                <a:spcPts val="0"/>
              </a:spcAft>
              <a:buClr>
                <a:schemeClr val="lt1"/>
              </a:buClr>
              <a:buSzPts val="1800"/>
              <a:buChar char="•"/>
              <a:defRPr sz="1800"/>
            </a:lvl3pPr>
            <a:lvl4pPr indent="-330200" lvl="3" marL="1828800" algn="l">
              <a:lnSpc>
                <a:spcPct val="100000"/>
              </a:lnSpc>
              <a:spcBef>
                <a:spcPts val="320"/>
              </a:spcBef>
              <a:spcAft>
                <a:spcPts val="0"/>
              </a:spcAft>
              <a:buClr>
                <a:schemeClr val="lt1"/>
              </a:buClr>
              <a:buSzPts val="1600"/>
              <a:buChar char="–"/>
              <a:defRPr sz="1600"/>
            </a:lvl4pPr>
            <a:lvl5pPr indent="-330200" lvl="4" marL="2286000" algn="l">
              <a:lnSpc>
                <a:spcPct val="100000"/>
              </a:lnSpc>
              <a:spcBef>
                <a:spcPts val="320"/>
              </a:spcBef>
              <a:spcAft>
                <a:spcPts val="0"/>
              </a:spcAft>
              <a:buClr>
                <a:schemeClr val="lt1"/>
              </a:buClr>
              <a:buSzPts val="1600"/>
              <a:buChar char="»"/>
              <a:defRPr sz="1600"/>
            </a:lvl5pPr>
            <a:lvl6pPr indent="-330200" lvl="5" marL="2743200" algn="l">
              <a:lnSpc>
                <a:spcPct val="100000"/>
              </a:lnSpc>
              <a:spcBef>
                <a:spcPts val="320"/>
              </a:spcBef>
              <a:spcAft>
                <a:spcPts val="0"/>
              </a:spcAft>
              <a:buClr>
                <a:schemeClr val="lt1"/>
              </a:buClr>
              <a:buSzPts val="1600"/>
              <a:buChar char="•"/>
              <a:defRPr sz="1600"/>
            </a:lvl6pPr>
            <a:lvl7pPr indent="-330200" lvl="6" marL="3200400" algn="l">
              <a:lnSpc>
                <a:spcPct val="100000"/>
              </a:lnSpc>
              <a:spcBef>
                <a:spcPts val="320"/>
              </a:spcBef>
              <a:spcAft>
                <a:spcPts val="0"/>
              </a:spcAft>
              <a:buClr>
                <a:schemeClr val="lt1"/>
              </a:buClr>
              <a:buSzPts val="1600"/>
              <a:buChar char="•"/>
              <a:defRPr sz="1600"/>
            </a:lvl7pPr>
            <a:lvl8pPr indent="-330200" lvl="7" marL="3657600" algn="l">
              <a:lnSpc>
                <a:spcPct val="100000"/>
              </a:lnSpc>
              <a:spcBef>
                <a:spcPts val="320"/>
              </a:spcBef>
              <a:spcAft>
                <a:spcPts val="0"/>
              </a:spcAft>
              <a:buClr>
                <a:schemeClr val="lt1"/>
              </a:buClr>
              <a:buSzPts val="1600"/>
              <a:buChar char="•"/>
              <a:defRPr sz="1600"/>
            </a:lvl8pPr>
            <a:lvl9pPr indent="-330200" lvl="8" marL="4114800" algn="l">
              <a:lnSpc>
                <a:spcPct val="100000"/>
              </a:lnSpc>
              <a:spcBef>
                <a:spcPts val="320"/>
              </a:spcBef>
              <a:spcAft>
                <a:spcPts val="0"/>
              </a:spcAft>
              <a:buClr>
                <a:schemeClr val="lt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b="1" sz="24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60"/>
              </a:spcBef>
              <a:spcAft>
                <a:spcPts val="0"/>
              </a:spcAft>
              <a:buClr>
                <a:schemeClr val="lt1"/>
              </a:buClr>
              <a:buSzPts val="1800"/>
              <a:buNone/>
              <a:defRPr b="1" sz="1800"/>
            </a:lvl3pPr>
            <a:lvl4pPr indent="-228600" lvl="3" marL="1828800" algn="l">
              <a:lnSpc>
                <a:spcPct val="100000"/>
              </a:lnSpc>
              <a:spcBef>
                <a:spcPts val="320"/>
              </a:spcBef>
              <a:spcAft>
                <a:spcPts val="0"/>
              </a:spcAft>
              <a:buClr>
                <a:schemeClr val="lt1"/>
              </a:buClr>
              <a:buSzPts val="1600"/>
              <a:buNone/>
              <a:defRPr b="1" sz="1600"/>
            </a:lvl4pPr>
            <a:lvl5pPr indent="-228600" lvl="4" marL="2286000" algn="l">
              <a:lnSpc>
                <a:spcPct val="100000"/>
              </a:lnSpc>
              <a:spcBef>
                <a:spcPts val="320"/>
              </a:spcBef>
              <a:spcAft>
                <a:spcPts val="0"/>
              </a:spcAft>
              <a:buClr>
                <a:schemeClr val="lt1"/>
              </a:buClr>
              <a:buSzPts val="1600"/>
              <a:buNone/>
              <a:defRPr b="1" sz="1600"/>
            </a:lvl5pPr>
            <a:lvl6pPr indent="-228600" lvl="5" marL="2743200" algn="l">
              <a:lnSpc>
                <a:spcPct val="100000"/>
              </a:lnSpc>
              <a:spcBef>
                <a:spcPts val="320"/>
              </a:spcBef>
              <a:spcAft>
                <a:spcPts val="0"/>
              </a:spcAft>
              <a:buClr>
                <a:schemeClr val="lt1"/>
              </a:buClr>
              <a:buSzPts val="1600"/>
              <a:buNone/>
              <a:defRPr b="1" sz="1600"/>
            </a:lvl6pPr>
            <a:lvl7pPr indent="-228600" lvl="6" marL="3200400" algn="l">
              <a:lnSpc>
                <a:spcPct val="100000"/>
              </a:lnSpc>
              <a:spcBef>
                <a:spcPts val="320"/>
              </a:spcBef>
              <a:spcAft>
                <a:spcPts val="0"/>
              </a:spcAft>
              <a:buClr>
                <a:schemeClr val="lt1"/>
              </a:buClr>
              <a:buSzPts val="1600"/>
              <a:buNone/>
              <a:defRPr b="1" sz="1600"/>
            </a:lvl7pPr>
            <a:lvl8pPr indent="-228600" lvl="7" marL="3657600" algn="l">
              <a:lnSpc>
                <a:spcPct val="100000"/>
              </a:lnSpc>
              <a:spcBef>
                <a:spcPts val="320"/>
              </a:spcBef>
              <a:spcAft>
                <a:spcPts val="0"/>
              </a:spcAft>
              <a:buClr>
                <a:schemeClr val="lt1"/>
              </a:buClr>
              <a:buSzPts val="1600"/>
              <a:buNone/>
              <a:defRPr b="1" sz="1600"/>
            </a:lvl8pPr>
            <a:lvl9pPr indent="-228600" lvl="8" marL="4114800" algn="l">
              <a:lnSpc>
                <a:spcPct val="100000"/>
              </a:lnSpc>
              <a:spcBef>
                <a:spcPts val="320"/>
              </a:spcBef>
              <a:spcAft>
                <a:spcPts val="0"/>
              </a:spcAft>
              <a:buClr>
                <a:schemeClr val="lt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lt1"/>
              </a:buClr>
              <a:buSzPts val="2400"/>
              <a:buChar char="•"/>
              <a:defRPr sz="2400"/>
            </a:lvl1pPr>
            <a:lvl2pPr indent="-355600" lvl="1" marL="914400" algn="l">
              <a:lnSpc>
                <a:spcPct val="100000"/>
              </a:lnSpc>
              <a:spcBef>
                <a:spcPts val="400"/>
              </a:spcBef>
              <a:spcAft>
                <a:spcPts val="0"/>
              </a:spcAft>
              <a:buClr>
                <a:schemeClr val="lt1"/>
              </a:buClr>
              <a:buSzPts val="2000"/>
              <a:buChar char="–"/>
              <a:defRPr sz="2000"/>
            </a:lvl2pPr>
            <a:lvl3pPr indent="-342900" lvl="2" marL="1371600" algn="l">
              <a:lnSpc>
                <a:spcPct val="100000"/>
              </a:lnSpc>
              <a:spcBef>
                <a:spcPts val="360"/>
              </a:spcBef>
              <a:spcAft>
                <a:spcPts val="0"/>
              </a:spcAft>
              <a:buClr>
                <a:schemeClr val="lt1"/>
              </a:buClr>
              <a:buSzPts val="1800"/>
              <a:buChar char="•"/>
              <a:defRPr sz="1800"/>
            </a:lvl3pPr>
            <a:lvl4pPr indent="-330200" lvl="3" marL="1828800" algn="l">
              <a:lnSpc>
                <a:spcPct val="100000"/>
              </a:lnSpc>
              <a:spcBef>
                <a:spcPts val="320"/>
              </a:spcBef>
              <a:spcAft>
                <a:spcPts val="0"/>
              </a:spcAft>
              <a:buClr>
                <a:schemeClr val="lt1"/>
              </a:buClr>
              <a:buSzPts val="1600"/>
              <a:buChar char="–"/>
              <a:defRPr sz="1600"/>
            </a:lvl4pPr>
            <a:lvl5pPr indent="-330200" lvl="4" marL="2286000" algn="l">
              <a:lnSpc>
                <a:spcPct val="100000"/>
              </a:lnSpc>
              <a:spcBef>
                <a:spcPts val="320"/>
              </a:spcBef>
              <a:spcAft>
                <a:spcPts val="0"/>
              </a:spcAft>
              <a:buClr>
                <a:schemeClr val="lt1"/>
              </a:buClr>
              <a:buSzPts val="1600"/>
              <a:buChar char="»"/>
              <a:defRPr sz="1600"/>
            </a:lvl5pPr>
            <a:lvl6pPr indent="-330200" lvl="5" marL="2743200" algn="l">
              <a:lnSpc>
                <a:spcPct val="100000"/>
              </a:lnSpc>
              <a:spcBef>
                <a:spcPts val="320"/>
              </a:spcBef>
              <a:spcAft>
                <a:spcPts val="0"/>
              </a:spcAft>
              <a:buClr>
                <a:schemeClr val="lt1"/>
              </a:buClr>
              <a:buSzPts val="1600"/>
              <a:buChar char="•"/>
              <a:defRPr sz="1600"/>
            </a:lvl6pPr>
            <a:lvl7pPr indent="-330200" lvl="6" marL="3200400" algn="l">
              <a:lnSpc>
                <a:spcPct val="100000"/>
              </a:lnSpc>
              <a:spcBef>
                <a:spcPts val="320"/>
              </a:spcBef>
              <a:spcAft>
                <a:spcPts val="0"/>
              </a:spcAft>
              <a:buClr>
                <a:schemeClr val="lt1"/>
              </a:buClr>
              <a:buSzPts val="1600"/>
              <a:buChar char="•"/>
              <a:defRPr sz="1600"/>
            </a:lvl7pPr>
            <a:lvl8pPr indent="-330200" lvl="7" marL="3657600" algn="l">
              <a:lnSpc>
                <a:spcPct val="100000"/>
              </a:lnSpc>
              <a:spcBef>
                <a:spcPts val="320"/>
              </a:spcBef>
              <a:spcAft>
                <a:spcPts val="0"/>
              </a:spcAft>
              <a:buClr>
                <a:schemeClr val="lt1"/>
              </a:buClr>
              <a:buSzPts val="1600"/>
              <a:buChar char="•"/>
              <a:defRPr sz="1600"/>
            </a:lvl8pPr>
            <a:lvl9pPr indent="-330200" lvl="8" marL="4114800" algn="l">
              <a:lnSpc>
                <a:spcPct val="100000"/>
              </a:lnSpc>
              <a:spcBef>
                <a:spcPts val="320"/>
              </a:spcBef>
              <a:spcAft>
                <a:spcPts val="0"/>
              </a:spcAft>
              <a:buClr>
                <a:schemeClr val="lt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lt1"/>
              </a:buClr>
              <a:buSzPts val="3200"/>
              <a:buChar char="•"/>
              <a:defRPr sz="3200"/>
            </a:lvl1pPr>
            <a:lvl2pPr indent="-406400" lvl="1" marL="914400" algn="l">
              <a:lnSpc>
                <a:spcPct val="100000"/>
              </a:lnSpc>
              <a:spcBef>
                <a:spcPts val="560"/>
              </a:spcBef>
              <a:spcAft>
                <a:spcPts val="0"/>
              </a:spcAft>
              <a:buClr>
                <a:schemeClr val="lt1"/>
              </a:buClr>
              <a:buSzPts val="2800"/>
              <a:buChar char="–"/>
              <a:defRPr sz="2800"/>
            </a:lvl2pPr>
            <a:lvl3pPr indent="-381000" lvl="2" marL="1371600" algn="l">
              <a:lnSpc>
                <a:spcPct val="100000"/>
              </a:lnSpc>
              <a:spcBef>
                <a:spcPts val="480"/>
              </a:spcBef>
              <a:spcAft>
                <a:spcPts val="0"/>
              </a:spcAft>
              <a:buClr>
                <a:schemeClr val="lt1"/>
              </a:buClr>
              <a:buSzPts val="2400"/>
              <a:buChar char="•"/>
              <a:defRPr sz="2400"/>
            </a:lvl3pPr>
            <a:lvl4pPr indent="-355600" lvl="3" marL="1828800" algn="l">
              <a:lnSpc>
                <a:spcPct val="100000"/>
              </a:lnSpc>
              <a:spcBef>
                <a:spcPts val="400"/>
              </a:spcBef>
              <a:spcAft>
                <a:spcPts val="0"/>
              </a:spcAft>
              <a:buClr>
                <a:schemeClr val="lt1"/>
              </a:buClr>
              <a:buSzPts val="2000"/>
              <a:buChar char="–"/>
              <a:defRPr sz="2000"/>
            </a:lvl4pPr>
            <a:lvl5pPr indent="-355600" lvl="4" marL="2286000" algn="l">
              <a:lnSpc>
                <a:spcPct val="100000"/>
              </a:lnSpc>
              <a:spcBef>
                <a:spcPts val="400"/>
              </a:spcBef>
              <a:spcAft>
                <a:spcPts val="0"/>
              </a:spcAft>
              <a:buClr>
                <a:schemeClr val="lt1"/>
              </a:buClr>
              <a:buSzPts val="2000"/>
              <a:buChar char="»"/>
              <a:defRPr sz="2000"/>
            </a:lvl5pPr>
            <a:lvl6pPr indent="-355600" lvl="5" marL="2743200" algn="l">
              <a:lnSpc>
                <a:spcPct val="100000"/>
              </a:lnSpc>
              <a:spcBef>
                <a:spcPts val="400"/>
              </a:spcBef>
              <a:spcAft>
                <a:spcPts val="0"/>
              </a:spcAft>
              <a:buClr>
                <a:schemeClr val="lt1"/>
              </a:buClr>
              <a:buSzPts val="2000"/>
              <a:buChar char="•"/>
              <a:defRPr sz="2000"/>
            </a:lvl6pPr>
            <a:lvl7pPr indent="-355600" lvl="6" marL="3200400" algn="l">
              <a:lnSpc>
                <a:spcPct val="100000"/>
              </a:lnSpc>
              <a:spcBef>
                <a:spcPts val="400"/>
              </a:spcBef>
              <a:spcAft>
                <a:spcPts val="0"/>
              </a:spcAft>
              <a:buClr>
                <a:schemeClr val="lt1"/>
              </a:buClr>
              <a:buSzPts val="2000"/>
              <a:buChar char="•"/>
              <a:defRPr sz="2000"/>
            </a:lvl7pPr>
            <a:lvl8pPr indent="-355600" lvl="7" marL="3657600" algn="l">
              <a:lnSpc>
                <a:spcPct val="100000"/>
              </a:lnSpc>
              <a:spcBef>
                <a:spcPts val="400"/>
              </a:spcBef>
              <a:spcAft>
                <a:spcPts val="0"/>
              </a:spcAft>
              <a:buClr>
                <a:schemeClr val="lt1"/>
              </a:buClr>
              <a:buSzPts val="2000"/>
              <a:buChar char="•"/>
              <a:defRPr sz="2000"/>
            </a:lvl8pPr>
            <a:lvl9pPr indent="-355600" lvl="8" marL="4114800" algn="l">
              <a:lnSpc>
                <a:spcPct val="100000"/>
              </a:lnSpc>
              <a:spcBef>
                <a:spcPts val="400"/>
              </a:spcBef>
              <a:spcAft>
                <a:spcPts val="0"/>
              </a:spcAft>
              <a:buClr>
                <a:schemeClr val="lt1"/>
              </a:buClr>
              <a:buSzPts val="2000"/>
              <a:buChar char="•"/>
              <a:defRPr sz="2000"/>
            </a:lvl9pPr>
          </a:lstStyle>
          <a:p/>
        </p:txBody>
      </p:sp>
      <p:sp>
        <p:nvSpPr>
          <p:cNvPr id="61" name="Google Shape;61;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00"/>
              </a:spcBef>
              <a:spcAft>
                <a:spcPts val="0"/>
              </a:spcAft>
              <a:buClr>
                <a:schemeClr val="lt1"/>
              </a:buClr>
              <a:buSzPts val="1000"/>
              <a:buNone/>
              <a:defRPr sz="1000"/>
            </a:lvl3pPr>
            <a:lvl4pPr indent="-228600" lvl="3" marL="1828800" algn="l">
              <a:lnSpc>
                <a:spcPct val="100000"/>
              </a:lnSpc>
              <a:spcBef>
                <a:spcPts val="180"/>
              </a:spcBef>
              <a:spcAft>
                <a:spcPts val="0"/>
              </a:spcAft>
              <a:buClr>
                <a:schemeClr val="lt1"/>
              </a:buClr>
              <a:buSzPts val="900"/>
              <a:buNone/>
              <a:defRPr sz="900"/>
            </a:lvl4pPr>
            <a:lvl5pPr indent="-228600" lvl="4" marL="2286000" algn="l">
              <a:lnSpc>
                <a:spcPct val="100000"/>
              </a:lnSpc>
              <a:spcBef>
                <a:spcPts val="180"/>
              </a:spcBef>
              <a:spcAft>
                <a:spcPts val="0"/>
              </a:spcAft>
              <a:buClr>
                <a:schemeClr val="lt1"/>
              </a:buClr>
              <a:buSzPts val="900"/>
              <a:buNone/>
              <a:defRPr sz="900"/>
            </a:lvl5pPr>
            <a:lvl6pPr indent="-228600" lvl="5" marL="2743200" algn="l">
              <a:lnSpc>
                <a:spcPct val="100000"/>
              </a:lnSpc>
              <a:spcBef>
                <a:spcPts val="180"/>
              </a:spcBef>
              <a:spcAft>
                <a:spcPts val="0"/>
              </a:spcAft>
              <a:buClr>
                <a:schemeClr val="lt1"/>
              </a:buClr>
              <a:buSzPts val="900"/>
              <a:buNone/>
              <a:defRPr sz="900"/>
            </a:lvl6pPr>
            <a:lvl7pPr indent="-228600" lvl="6" marL="3200400" algn="l">
              <a:lnSpc>
                <a:spcPct val="100000"/>
              </a:lnSpc>
              <a:spcBef>
                <a:spcPts val="180"/>
              </a:spcBef>
              <a:spcAft>
                <a:spcPts val="0"/>
              </a:spcAft>
              <a:buClr>
                <a:schemeClr val="lt1"/>
              </a:buClr>
              <a:buSzPts val="900"/>
              <a:buNone/>
              <a:defRPr sz="900"/>
            </a:lvl7pPr>
            <a:lvl8pPr indent="-228600" lvl="7" marL="3657600" algn="l">
              <a:lnSpc>
                <a:spcPct val="100000"/>
              </a:lnSpc>
              <a:spcBef>
                <a:spcPts val="180"/>
              </a:spcBef>
              <a:spcAft>
                <a:spcPts val="0"/>
              </a:spcAft>
              <a:buClr>
                <a:schemeClr val="lt1"/>
              </a:buClr>
              <a:buSzPts val="900"/>
              <a:buNone/>
              <a:defRPr sz="900"/>
            </a:lvl8pPr>
            <a:lvl9pPr indent="-228600" lvl="8" marL="4114800" algn="l">
              <a:lnSpc>
                <a:spcPct val="100000"/>
              </a:lnSpc>
              <a:spcBef>
                <a:spcPts val="180"/>
              </a:spcBef>
              <a:spcAft>
                <a:spcPts val="0"/>
              </a:spcAft>
              <a:buClr>
                <a:schemeClr val="lt1"/>
              </a:buClr>
              <a:buSzPts val="900"/>
              <a:buNone/>
              <a:defRPr sz="900"/>
            </a:lvl9pPr>
          </a:lstStyle>
          <a:p/>
        </p:txBody>
      </p:sp>
      <p:sp>
        <p:nvSpPr>
          <p:cNvPr id="62" name="Google Shape;6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p:nvPr>
            <p:ph idx="2" type="pic"/>
          </p:nvPr>
        </p:nvSpPr>
        <p:spPr>
          <a:xfrm>
            <a:off x="1792288" y="612775"/>
            <a:ext cx="5486400" cy="4114800"/>
          </a:xfrm>
          <a:prstGeom prst="rect">
            <a:avLst/>
          </a:prstGeom>
          <a:noFill/>
          <a:ln>
            <a:noFill/>
          </a:ln>
        </p:spPr>
      </p:sp>
      <p:sp>
        <p:nvSpPr>
          <p:cNvPr id="68" name="Google Shape;68;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00"/>
              </a:spcBef>
              <a:spcAft>
                <a:spcPts val="0"/>
              </a:spcAft>
              <a:buClr>
                <a:schemeClr val="lt1"/>
              </a:buClr>
              <a:buSzPts val="1000"/>
              <a:buNone/>
              <a:defRPr sz="1000"/>
            </a:lvl3pPr>
            <a:lvl4pPr indent="-228600" lvl="3" marL="1828800" algn="l">
              <a:lnSpc>
                <a:spcPct val="100000"/>
              </a:lnSpc>
              <a:spcBef>
                <a:spcPts val="180"/>
              </a:spcBef>
              <a:spcAft>
                <a:spcPts val="0"/>
              </a:spcAft>
              <a:buClr>
                <a:schemeClr val="lt1"/>
              </a:buClr>
              <a:buSzPts val="900"/>
              <a:buNone/>
              <a:defRPr sz="900"/>
            </a:lvl4pPr>
            <a:lvl5pPr indent="-228600" lvl="4" marL="2286000" algn="l">
              <a:lnSpc>
                <a:spcPct val="100000"/>
              </a:lnSpc>
              <a:spcBef>
                <a:spcPts val="180"/>
              </a:spcBef>
              <a:spcAft>
                <a:spcPts val="0"/>
              </a:spcAft>
              <a:buClr>
                <a:schemeClr val="lt1"/>
              </a:buClr>
              <a:buSzPts val="900"/>
              <a:buNone/>
              <a:defRPr sz="900"/>
            </a:lvl5pPr>
            <a:lvl6pPr indent="-228600" lvl="5" marL="2743200" algn="l">
              <a:lnSpc>
                <a:spcPct val="100000"/>
              </a:lnSpc>
              <a:spcBef>
                <a:spcPts val="180"/>
              </a:spcBef>
              <a:spcAft>
                <a:spcPts val="0"/>
              </a:spcAft>
              <a:buClr>
                <a:schemeClr val="lt1"/>
              </a:buClr>
              <a:buSzPts val="900"/>
              <a:buNone/>
              <a:defRPr sz="900"/>
            </a:lvl6pPr>
            <a:lvl7pPr indent="-228600" lvl="6" marL="3200400" algn="l">
              <a:lnSpc>
                <a:spcPct val="100000"/>
              </a:lnSpc>
              <a:spcBef>
                <a:spcPts val="180"/>
              </a:spcBef>
              <a:spcAft>
                <a:spcPts val="0"/>
              </a:spcAft>
              <a:buClr>
                <a:schemeClr val="lt1"/>
              </a:buClr>
              <a:buSzPts val="900"/>
              <a:buNone/>
              <a:defRPr sz="900"/>
            </a:lvl7pPr>
            <a:lvl8pPr indent="-228600" lvl="7" marL="3657600" algn="l">
              <a:lnSpc>
                <a:spcPct val="100000"/>
              </a:lnSpc>
              <a:spcBef>
                <a:spcPts val="180"/>
              </a:spcBef>
              <a:spcAft>
                <a:spcPts val="0"/>
              </a:spcAft>
              <a:buClr>
                <a:schemeClr val="lt1"/>
              </a:buClr>
              <a:buSzPts val="900"/>
              <a:buNone/>
              <a:defRPr sz="900"/>
            </a:lvl8pPr>
            <a:lvl9pPr indent="-228600" lvl="8" marL="4114800" algn="l">
              <a:lnSpc>
                <a:spcPct val="100000"/>
              </a:lnSpc>
              <a:spcBef>
                <a:spcPts val="180"/>
              </a:spcBef>
              <a:spcAft>
                <a:spcPts val="0"/>
              </a:spcAft>
              <a:buClr>
                <a:schemeClr val="lt1"/>
              </a:buClr>
              <a:buSzPts val="900"/>
              <a:buNone/>
              <a:defRPr sz="900"/>
            </a:lvl9pPr>
          </a:lstStyle>
          <a:p/>
        </p:txBody>
      </p:sp>
      <p:sp>
        <p:nvSpPr>
          <p:cNvPr id="69" name="Google Shape;69;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779C7"/>
            </a:gs>
            <a:gs pos="100000">
              <a:srgbClr val="002763"/>
            </a:gs>
          </a:gsLst>
          <a:path path="circle">
            <a:fillToRect b="50%" l="50%" r="50%" t="50%"/>
          </a:path>
          <a:tileRect/>
        </a:gradFill>
      </p:bgPr>
    </p:bg>
    <p:spTree>
      <p:nvGrpSpPr>
        <p:cNvPr id="84" name="Shape 84"/>
        <p:cNvGrpSpPr/>
        <p:nvPr/>
      </p:nvGrpSpPr>
      <p:grpSpPr>
        <a:xfrm>
          <a:off x="0" y="0"/>
          <a:ext cx="0" cy="0"/>
          <a:chOff x="0" y="0"/>
          <a:chExt cx="0" cy="0"/>
        </a:xfrm>
      </p:grpSpPr>
      <p:sp>
        <p:nvSpPr>
          <p:cNvPr id="85" name="Google Shape;85;g384fec2ab0f_0_1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384fec2ab0f_0_10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g384fec2ab0f_0_10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g384fec2ab0f_0_10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g384fec2ab0f_0_10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33.png"/><Relationship Id="rId5" Type="http://schemas.openxmlformats.org/officeDocument/2006/relationships/image" Target="../media/image24.png"/><Relationship Id="rId6"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4.png"/><Relationship Id="rId4" Type="http://schemas.openxmlformats.org/officeDocument/2006/relationships/image" Target="../media/image7.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27.png"/><Relationship Id="rId5"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0.jpg"/><Relationship Id="rId9" Type="http://schemas.openxmlformats.org/officeDocument/2006/relationships/image" Target="../media/image42.jpg"/><Relationship Id="rId5" Type="http://schemas.openxmlformats.org/officeDocument/2006/relationships/image" Target="../media/image39.jpg"/><Relationship Id="rId6" Type="http://schemas.openxmlformats.org/officeDocument/2006/relationships/image" Target="../media/image37.jpg"/><Relationship Id="rId7" Type="http://schemas.openxmlformats.org/officeDocument/2006/relationships/image" Target="../media/image36.jpg"/><Relationship Id="rId8" Type="http://schemas.openxmlformats.org/officeDocument/2006/relationships/image" Target="../media/image3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fbf7fda345_1_0"/>
          <p:cNvSpPr txBox="1"/>
          <p:nvPr>
            <p:ph type="ctrTitle"/>
          </p:nvPr>
        </p:nvSpPr>
        <p:spPr>
          <a:xfrm>
            <a:off x="1904463" y="4059638"/>
            <a:ext cx="4267200" cy="559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sz="2700"/>
              <a:t>Good morning, everyone. </a:t>
            </a:r>
            <a:endParaRPr sz="2700"/>
          </a:p>
        </p:txBody>
      </p:sp>
      <p:pic>
        <p:nvPicPr>
          <p:cNvPr id="168" name="Google Shape;168;g2fbf7fda345_1_0"/>
          <p:cNvPicPr preferRelativeResize="0"/>
          <p:nvPr/>
        </p:nvPicPr>
        <p:blipFill rotWithShape="1">
          <a:blip r:embed="rId3">
            <a:alphaModFix/>
          </a:blip>
          <a:srcRect b="0" l="0" r="0" t="0"/>
          <a:stretch/>
        </p:blipFill>
        <p:spPr>
          <a:xfrm>
            <a:off x="2179550" y="4587525"/>
            <a:ext cx="2164513" cy="1447175"/>
          </a:xfrm>
          <a:prstGeom prst="rect">
            <a:avLst/>
          </a:prstGeom>
          <a:noFill/>
          <a:ln>
            <a:noFill/>
          </a:ln>
        </p:spPr>
      </p:pic>
      <p:sp>
        <p:nvSpPr>
          <p:cNvPr id="169" name="Google Shape;169;g2fbf7fda345_1_0"/>
          <p:cNvSpPr/>
          <p:nvPr/>
        </p:nvSpPr>
        <p:spPr>
          <a:xfrm>
            <a:off x="691125" y="393400"/>
            <a:ext cx="7729800" cy="11802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Calibri"/>
                <a:ea typeface="Calibri"/>
                <a:cs typeface="Calibri"/>
                <a:sym typeface="Calibri"/>
              </a:rPr>
              <a:t>Celebration of the Word Assembly - 06/</a:t>
            </a:r>
            <a:r>
              <a:rPr lang="en-GB" sz="3600">
                <a:latin typeface="Calibri"/>
                <a:ea typeface="Calibri"/>
                <a:cs typeface="Calibri"/>
                <a:sym typeface="Calibri"/>
              </a:rPr>
              <a:t>10</a:t>
            </a:r>
            <a:r>
              <a:rPr b="0" i="0" lang="en-GB" sz="3600" u="none" cap="none" strike="noStrike">
                <a:solidFill>
                  <a:srgbClr val="000000"/>
                </a:solidFill>
                <a:latin typeface="Calibri"/>
                <a:ea typeface="Calibri"/>
                <a:cs typeface="Calibri"/>
                <a:sym typeface="Calibri"/>
              </a:rPr>
              <a:t>/2025</a:t>
            </a:r>
            <a:endParaRPr b="0" i="0" sz="3600" u="none" cap="none" strike="noStrike">
              <a:solidFill>
                <a:srgbClr val="000000"/>
              </a:solidFill>
              <a:latin typeface="Calibri"/>
              <a:ea typeface="Calibri"/>
              <a:cs typeface="Calibri"/>
              <a:sym typeface="Calibri"/>
            </a:endParaRPr>
          </a:p>
        </p:txBody>
      </p:sp>
      <p:pic>
        <p:nvPicPr>
          <p:cNvPr id="170" name="Google Shape;170;g2fbf7fda345_1_0"/>
          <p:cNvPicPr preferRelativeResize="0"/>
          <p:nvPr/>
        </p:nvPicPr>
        <p:blipFill rotWithShape="1">
          <a:blip r:embed="rId4">
            <a:alphaModFix/>
          </a:blip>
          <a:srcRect b="0" l="0" r="0" t="0"/>
          <a:stretch/>
        </p:blipFill>
        <p:spPr>
          <a:xfrm>
            <a:off x="3041524" y="1706975"/>
            <a:ext cx="2233400" cy="2219299"/>
          </a:xfrm>
          <a:prstGeom prst="rect">
            <a:avLst/>
          </a:prstGeom>
          <a:noFill/>
          <a:ln>
            <a:noFill/>
          </a:ln>
        </p:spPr>
      </p:pic>
      <p:pic>
        <p:nvPicPr>
          <p:cNvPr id="171" name="Google Shape;171;g2fbf7fda345_1_0"/>
          <p:cNvPicPr preferRelativeResize="0"/>
          <p:nvPr/>
        </p:nvPicPr>
        <p:blipFill rotWithShape="1">
          <a:blip r:embed="rId5">
            <a:alphaModFix/>
          </a:blip>
          <a:srcRect b="0" l="0" r="0" t="0"/>
          <a:stretch/>
        </p:blipFill>
        <p:spPr>
          <a:xfrm>
            <a:off x="4572000" y="4619454"/>
            <a:ext cx="1392200" cy="1114850"/>
          </a:xfrm>
          <a:prstGeom prst="rect">
            <a:avLst/>
          </a:prstGeom>
          <a:noFill/>
          <a:ln>
            <a:noFill/>
          </a:ln>
        </p:spPr>
      </p:pic>
      <p:sp>
        <p:nvSpPr>
          <p:cNvPr id="172" name="Google Shape;172;g2fbf7fda345_1_0"/>
          <p:cNvSpPr txBox="1"/>
          <p:nvPr/>
        </p:nvSpPr>
        <p:spPr>
          <a:xfrm>
            <a:off x="4660925" y="5663600"/>
            <a:ext cx="1392300" cy="3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Calibri"/>
                <a:ea typeface="Calibri"/>
                <a:cs typeface="Calibri"/>
                <a:sym typeface="Calibri"/>
              </a:rPr>
              <a:t>Hajni</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55" name="Shape 255"/>
        <p:cNvGrpSpPr/>
        <p:nvPr/>
      </p:nvGrpSpPr>
      <p:grpSpPr>
        <a:xfrm>
          <a:off x="0" y="0"/>
          <a:ext cx="0" cy="0"/>
          <a:chOff x="0" y="0"/>
          <a:chExt cx="0" cy="0"/>
        </a:xfrm>
      </p:grpSpPr>
      <p:sp>
        <p:nvSpPr>
          <p:cNvPr id="256" name="Google Shape;256;g383cebba225_0_90"/>
          <p:cNvSpPr/>
          <p:nvPr/>
        </p:nvSpPr>
        <p:spPr>
          <a:xfrm>
            <a:off x="370775" y="2310100"/>
            <a:ext cx="5138700" cy="39312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383cebba225_0_90"/>
          <p:cNvSpPr/>
          <p:nvPr/>
        </p:nvSpPr>
        <p:spPr>
          <a:xfrm>
            <a:off x="3616950" y="2373700"/>
            <a:ext cx="5308200" cy="3804000"/>
          </a:xfrm>
          <a:prstGeom prst="ellipse">
            <a:avLst/>
          </a:prstGeom>
          <a:solidFill>
            <a:srgbClr val="EAD1DC">
              <a:alpha val="37647"/>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0" i="0" lang="en-GB" sz="2900" u="none" cap="none" strike="noStrike">
                <a:solidFill>
                  <a:srgbClr val="000000"/>
                </a:solidFill>
                <a:latin typeface="Calibri"/>
                <a:ea typeface="Calibri"/>
                <a:cs typeface="Calibri"/>
                <a:sym typeface="Calibri"/>
              </a:rPr>
              <a:t>                 </a:t>
            </a:r>
            <a:endParaRPr b="0" i="0" sz="2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300"/>
              <a:buFont typeface="Arial"/>
              <a:buNone/>
            </a:pPr>
            <a:r>
              <a:t/>
            </a:r>
            <a:endParaRPr b="0" i="0" sz="3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300"/>
              <a:buFont typeface="Arial"/>
              <a:buNone/>
            </a:pPr>
            <a:r>
              <a:t/>
            </a:r>
            <a:endParaRPr b="0" i="0" sz="3300" u="none" cap="none" strike="noStrike">
              <a:solidFill>
                <a:srgbClr val="000000"/>
              </a:solidFill>
              <a:latin typeface="Calibri"/>
              <a:ea typeface="Calibri"/>
              <a:cs typeface="Calibri"/>
              <a:sym typeface="Calibri"/>
            </a:endParaRPr>
          </a:p>
        </p:txBody>
      </p:sp>
      <p:sp>
        <p:nvSpPr>
          <p:cNvPr id="258" name="Google Shape;258;g383cebba225_0_90"/>
          <p:cNvSpPr txBox="1"/>
          <p:nvPr/>
        </p:nvSpPr>
        <p:spPr>
          <a:xfrm>
            <a:off x="613625" y="1250675"/>
            <a:ext cx="8123400" cy="75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59" name="Google Shape;259;g383cebba225_0_90"/>
          <p:cNvSpPr txBox="1"/>
          <p:nvPr/>
        </p:nvSpPr>
        <p:spPr>
          <a:xfrm>
            <a:off x="1846400" y="2689850"/>
            <a:ext cx="2013300" cy="54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3200" u="none" cap="none" strike="noStrike">
              <a:solidFill>
                <a:schemeClr val="lt1"/>
              </a:solidFill>
              <a:latin typeface="Calibri"/>
              <a:ea typeface="Calibri"/>
              <a:cs typeface="Calibri"/>
              <a:sym typeface="Calibri"/>
            </a:endParaRPr>
          </a:p>
        </p:txBody>
      </p:sp>
      <p:pic>
        <p:nvPicPr>
          <p:cNvPr id="260" name="Google Shape;260;g383cebba225_0_90"/>
          <p:cNvPicPr preferRelativeResize="0"/>
          <p:nvPr/>
        </p:nvPicPr>
        <p:blipFill rotWithShape="1">
          <a:blip r:embed="rId3">
            <a:alphaModFix/>
          </a:blip>
          <a:srcRect b="27299" l="9383" r="6751" t="0"/>
          <a:stretch/>
        </p:blipFill>
        <p:spPr>
          <a:xfrm>
            <a:off x="5672500" y="3567225"/>
            <a:ext cx="1278525" cy="1554701"/>
          </a:xfrm>
          <a:prstGeom prst="rect">
            <a:avLst/>
          </a:prstGeom>
          <a:noFill/>
          <a:ln cap="flat" cmpd="sng" w="19050">
            <a:solidFill>
              <a:srgbClr val="38761D"/>
            </a:solidFill>
            <a:prstDash val="solid"/>
            <a:round/>
            <a:headEnd len="sm" w="sm" type="none"/>
            <a:tailEnd len="sm" w="sm" type="none"/>
          </a:ln>
        </p:spPr>
      </p:pic>
      <p:pic>
        <p:nvPicPr>
          <p:cNvPr id="261" name="Google Shape;261;g383cebba225_0_90"/>
          <p:cNvPicPr preferRelativeResize="0"/>
          <p:nvPr/>
        </p:nvPicPr>
        <p:blipFill rotWithShape="1">
          <a:blip r:embed="rId4">
            <a:alphaModFix/>
          </a:blip>
          <a:srcRect b="0" l="0" r="0" t="0"/>
          <a:stretch/>
        </p:blipFill>
        <p:spPr>
          <a:xfrm>
            <a:off x="7209700" y="3755138"/>
            <a:ext cx="1278525" cy="1278525"/>
          </a:xfrm>
          <a:prstGeom prst="rect">
            <a:avLst/>
          </a:prstGeom>
          <a:noFill/>
          <a:ln cap="flat" cmpd="sng" w="38100">
            <a:solidFill>
              <a:srgbClr val="38761D"/>
            </a:solidFill>
            <a:prstDash val="solid"/>
            <a:round/>
            <a:headEnd len="sm" w="sm" type="none"/>
            <a:tailEnd len="sm" w="sm" type="none"/>
          </a:ln>
        </p:spPr>
      </p:pic>
      <p:sp>
        <p:nvSpPr>
          <p:cNvPr id="262" name="Google Shape;262;g383cebba225_0_90"/>
          <p:cNvSpPr txBox="1"/>
          <p:nvPr/>
        </p:nvSpPr>
        <p:spPr>
          <a:xfrm>
            <a:off x="-380275" y="409188"/>
            <a:ext cx="10111200" cy="2124000"/>
          </a:xfrm>
          <a:prstGeom prst="rect">
            <a:avLst/>
          </a:prstGeom>
          <a:noFill/>
          <a:ln>
            <a:noFill/>
          </a:ln>
        </p:spPr>
        <p:txBody>
          <a:bodyPr anchorCtr="0" anchor="t" bIns="91425" lIns="91425" spcFirstLastPara="1" rIns="91425" wrap="square" tIns="0">
            <a:spAutoFit/>
          </a:bodyPr>
          <a:lstStyle/>
          <a:p>
            <a:pPr indent="0" lvl="0" marL="0" marR="0" rtl="0" algn="ctr">
              <a:lnSpc>
                <a:spcPct val="100000"/>
              </a:lnSpc>
              <a:spcBef>
                <a:spcPts val="0"/>
              </a:spcBef>
              <a:spcAft>
                <a:spcPts val="0"/>
              </a:spcAft>
              <a:buClr>
                <a:srgbClr val="000000"/>
              </a:buClr>
              <a:buSzPts val="4200"/>
              <a:buFont typeface="Arial"/>
              <a:buNone/>
            </a:pPr>
            <a:r>
              <a:rPr b="0" i="0" lang="en-GB" sz="4200" u="none" cap="none" strike="noStrike">
                <a:solidFill>
                  <a:srgbClr val="E11444"/>
                </a:solidFill>
                <a:latin typeface="Forum"/>
                <a:ea typeface="Forum"/>
                <a:cs typeface="Forum"/>
                <a:sym typeface="Forum"/>
              </a:rPr>
              <a:t>How does the </a:t>
            </a:r>
            <a:r>
              <a:rPr b="1" i="0" lang="en-GB" sz="4200" u="none" cap="none" strike="noStrike">
                <a:solidFill>
                  <a:srgbClr val="E11444"/>
                </a:solidFill>
                <a:latin typeface="Forum"/>
                <a:ea typeface="Forum"/>
                <a:cs typeface="Forum"/>
                <a:sym typeface="Forum"/>
              </a:rPr>
              <a:t>Wednesday word</a:t>
            </a:r>
            <a:r>
              <a:rPr b="0" i="0" lang="en-GB" sz="4200" u="none" cap="none" strike="noStrike">
                <a:solidFill>
                  <a:srgbClr val="E11444"/>
                </a:solidFill>
                <a:latin typeface="Forum"/>
                <a:ea typeface="Forum"/>
                <a:cs typeface="Forum"/>
                <a:sym typeface="Forum"/>
              </a:rPr>
              <a:t> link to </a:t>
            </a:r>
            <a:br>
              <a:rPr b="0" i="0" lang="en-GB" sz="4200" u="none" cap="none" strike="noStrike">
                <a:solidFill>
                  <a:srgbClr val="E11444"/>
                </a:solidFill>
                <a:latin typeface="Forum"/>
                <a:ea typeface="Forum"/>
                <a:cs typeface="Forum"/>
                <a:sym typeface="Forum"/>
              </a:rPr>
            </a:br>
            <a:r>
              <a:rPr b="1" i="0" lang="en-GB" sz="4100" u="none" cap="none" strike="noStrike">
                <a:solidFill>
                  <a:srgbClr val="E11444"/>
                </a:solidFill>
                <a:latin typeface="Forum"/>
                <a:ea typeface="Forum"/>
                <a:cs typeface="Forum"/>
                <a:sym typeface="Forum"/>
              </a:rPr>
              <a:t>Catholic Social Teaching, RE or Scripture</a:t>
            </a:r>
            <a:r>
              <a:rPr b="1" i="0" lang="en-GB" sz="4200" u="none" cap="none" strike="noStrike">
                <a:solidFill>
                  <a:srgbClr val="E11444"/>
                </a:solidFill>
                <a:latin typeface="Forum"/>
                <a:ea typeface="Forum"/>
                <a:cs typeface="Forum"/>
                <a:sym typeface="Forum"/>
              </a:rPr>
              <a:t>?</a:t>
            </a:r>
            <a:endParaRPr b="1" i="0" sz="4200" u="none" cap="none" strike="noStrike">
              <a:solidFill>
                <a:srgbClr val="E11444"/>
              </a:solidFill>
              <a:latin typeface="Forum"/>
              <a:ea typeface="Forum"/>
              <a:cs typeface="Forum"/>
              <a:sym typeface="Forum"/>
            </a:endParaRPr>
          </a:p>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rgbClr val="E11444"/>
              </a:solidFill>
              <a:latin typeface="Forum"/>
              <a:ea typeface="Forum"/>
              <a:cs typeface="Forum"/>
              <a:sym typeface="Forum"/>
            </a:endParaRPr>
          </a:p>
        </p:txBody>
      </p:sp>
      <p:sp>
        <p:nvSpPr>
          <p:cNvPr id="263" name="Google Shape;263;g383cebba225_0_90"/>
          <p:cNvSpPr txBox="1"/>
          <p:nvPr/>
        </p:nvSpPr>
        <p:spPr>
          <a:xfrm>
            <a:off x="613613" y="3914525"/>
            <a:ext cx="3857700" cy="66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n-GB" sz="3700">
                <a:solidFill>
                  <a:schemeClr val="dk1"/>
                </a:solidFill>
                <a:latin typeface="Calibri"/>
                <a:ea typeface="Calibri"/>
                <a:cs typeface="Calibri"/>
                <a:sym typeface="Calibri"/>
              </a:rPr>
              <a:t>FAITH</a:t>
            </a:r>
            <a:endParaRPr b="1" i="0" sz="37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3236eedd9d2_0_0"/>
          <p:cNvSpPr txBox="1"/>
          <p:nvPr>
            <p:ph type="title"/>
          </p:nvPr>
        </p:nvSpPr>
        <p:spPr>
          <a:xfrm>
            <a:off x="227100" y="-444575"/>
            <a:ext cx="8916900" cy="501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90"/>
              <a:buNone/>
            </a:pPr>
            <a:r>
              <a:t/>
            </a:r>
            <a:endParaRPr b="1" sz="3900" u="sng"/>
          </a:p>
          <a:p>
            <a:pPr indent="0" lvl="0" marL="0" rtl="0" algn="ctr">
              <a:lnSpc>
                <a:spcPct val="100000"/>
              </a:lnSpc>
              <a:spcBef>
                <a:spcPts val="0"/>
              </a:spcBef>
              <a:spcAft>
                <a:spcPts val="0"/>
              </a:spcAft>
              <a:buSzPts val="990"/>
              <a:buNone/>
            </a:pPr>
            <a:r>
              <a:rPr b="1" lang="en-GB" sz="3900" u="sng"/>
              <a:t>Catholic Social Teaching</a:t>
            </a:r>
            <a:r>
              <a:rPr b="1" lang="en-GB" sz="3900"/>
              <a:t> </a:t>
            </a:r>
            <a:endParaRPr b="1" sz="3900"/>
          </a:p>
          <a:p>
            <a:pPr indent="0" lvl="0" marL="0" rtl="0" algn="ctr">
              <a:lnSpc>
                <a:spcPct val="100000"/>
              </a:lnSpc>
              <a:spcBef>
                <a:spcPts val="1200"/>
              </a:spcBef>
              <a:spcAft>
                <a:spcPts val="0"/>
              </a:spcAft>
              <a:buSzPts val="990"/>
              <a:buNone/>
            </a:pPr>
            <a:r>
              <a:rPr b="1" lang="en-GB" sz="2900"/>
              <a:t>Our </a:t>
            </a:r>
            <a:r>
              <a:rPr b="1" i="1" lang="en-GB" sz="2900" u="sng"/>
              <a:t>FAITH</a:t>
            </a:r>
            <a:r>
              <a:rPr b="1" lang="en-GB" sz="2900"/>
              <a:t> teaches us that God made the world and everything in it. Catholic Social Teaching says we must care for creation, which means looking after the earth, animals, plants, and people. When we care for creation, we show love for God and for others.”</a:t>
            </a:r>
            <a:endParaRPr b="1" sz="2900"/>
          </a:p>
          <a:p>
            <a:pPr indent="0" lvl="0" marL="0" rtl="0" algn="ctr">
              <a:lnSpc>
                <a:spcPct val="100000"/>
              </a:lnSpc>
              <a:spcBef>
                <a:spcPts val="0"/>
              </a:spcBef>
              <a:spcAft>
                <a:spcPts val="0"/>
              </a:spcAft>
              <a:buSzPts val="990"/>
              <a:buNone/>
            </a:pPr>
            <a:r>
              <a:t/>
            </a:r>
            <a:endParaRPr b="1" sz="2500"/>
          </a:p>
        </p:txBody>
      </p:sp>
      <p:pic>
        <p:nvPicPr>
          <p:cNvPr id="270" name="Google Shape;270;g3236eedd9d2_0_0"/>
          <p:cNvPicPr preferRelativeResize="0"/>
          <p:nvPr/>
        </p:nvPicPr>
        <p:blipFill rotWithShape="1">
          <a:blip r:embed="rId3">
            <a:alphaModFix/>
          </a:blip>
          <a:srcRect b="0" l="0" r="0" t="86540"/>
          <a:stretch/>
        </p:blipFill>
        <p:spPr>
          <a:xfrm>
            <a:off x="1694550" y="5821325"/>
            <a:ext cx="6374225" cy="411250"/>
          </a:xfrm>
          <a:prstGeom prst="rect">
            <a:avLst/>
          </a:prstGeom>
          <a:noFill/>
          <a:ln>
            <a:noFill/>
          </a:ln>
        </p:spPr>
      </p:pic>
      <p:pic>
        <p:nvPicPr>
          <p:cNvPr id="271" name="Google Shape;271;g3236eedd9d2_0_0"/>
          <p:cNvPicPr preferRelativeResize="0"/>
          <p:nvPr/>
        </p:nvPicPr>
        <p:blipFill rotWithShape="1">
          <a:blip r:embed="rId3">
            <a:alphaModFix/>
          </a:blip>
          <a:srcRect b="30844" l="0" r="0" t="15745"/>
          <a:stretch/>
        </p:blipFill>
        <p:spPr>
          <a:xfrm>
            <a:off x="1694550" y="4189450"/>
            <a:ext cx="6374225" cy="1631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3236eedd9d2_0_92"/>
          <p:cNvPicPr preferRelativeResize="0"/>
          <p:nvPr/>
        </p:nvPicPr>
        <p:blipFill rotWithShape="1">
          <a:blip r:embed="rId3">
            <a:alphaModFix/>
          </a:blip>
          <a:srcRect b="62106" l="0" r="516" t="0"/>
          <a:stretch/>
        </p:blipFill>
        <p:spPr>
          <a:xfrm>
            <a:off x="1295640" y="268807"/>
            <a:ext cx="6552727" cy="1872207"/>
          </a:xfrm>
          <a:prstGeom prst="rect">
            <a:avLst/>
          </a:prstGeom>
          <a:noFill/>
          <a:ln>
            <a:noFill/>
          </a:ln>
        </p:spPr>
      </p:pic>
      <p:sp>
        <p:nvSpPr>
          <p:cNvPr id="278" name="Google Shape;278;g3236eedd9d2_0_92"/>
          <p:cNvSpPr txBox="1"/>
          <p:nvPr/>
        </p:nvSpPr>
        <p:spPr>
          <a:xfrm>
            <a:off x="311200" y="2681650"/>
            <a:ext cx="8142900" cy="321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GB" sz="2400" u="none" cap="none" strike="noStrike">
                <a:solidFill>
                  <a:schemeClr val="lt1"/>
                </a:solidFill>
                <a:latin typeface="Calibri"/>
                <a:ea typeface="Calibri"/>
                <a:cs typeface="Calibri"/>
                <a:sym typeface="Calibri"/>
              </a:rPr>
              <a:t>Close your eyes and accept Jesus in your hearts</a:t>
            </a:r>
            <a:endParaRPr b="1" i="1"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1" sz="2400">
              <a:solidFill>
                <a:schemeClr val="lt1"/>
              </a:solidFill>
              <a:latin typeface="Calibri"/>
              <a:ea typeface="Calibri"/>
              <a:cs typeface="Calibri"/>
              <a:sym typeface="Calibri"/>
            </a:endParaRPr>
          </a:p>
          <a:p>
            <a:pPr indent="0" lvl="0" marL="0" marR="0" rtl="0" algn="ctr">
              <a:lnSpc>
                <a:spcPct val="100000"/>
              </a:lnSpc>
              <a:spcBef>
                <a:spcPts val="1200"/>
              </a:spcBef>
              <a:spcAft>
                <a:spcPts val="0"/>
              </a:spcAft>
              <a:buClr>
                <a:schemeClr val="dk1"/>
              </a:buClr>
              <a:buSzPts val="1100"/>
              <a:buFont typeface="Arial"/>
              <a:buNone/>
            </a:pPr>
            <a:r>
              <a:rPr lang="en-GB" sz="2900">
                <a:solidFill>
                  <a:schemeClr val="lt1"/>
                </a:solidFill>
                <a:latin typeface="Calibri"/>
                <a:ea typeface="Calibri"/>
                <a:cs typeface="Calibri"/>
                <a:sym typeface="Calibri"/>
              </a:rPr>
              <a:t>When I look at the world, I see God’s beautiful gift to us. My faith reminds me to take care of the earth by being kind to nature and thankful for all we have. By looking after creation, I show my love for God and for everyone.</a:t>
            </a:r>
            <a:endParaRPr i="0" sz="29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9"/>
          <p:cNvSpPr txBox="1"/>
          <p:nvPr>
            <p:ph type="title"/>
          </p:nvPr>
        </p:nvSpPr>
        <p:spPr>
          <a:xfrm>
            <a:off x="259700" y="82300"/>
            <a:ext cx="8229600" cy="948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lang="en-GB"/>
              <a:t>We Respond</a:t>
            </a:r>
            <a:endParaRPr/>
          </a:p>
        </p:txBody>
      </p:sp>
      <p:sp>
        <p:nvSpPr>
          <p:cNvPr id="284" name="Google Shape;284;p9"/>
          <p:cNvSpPr txBox="1"/>
          <p:nvPr/>
        </p:nvSpPr>
        <p:spPr>
          <a:xfrm>
            <a:off x="321150" y="1164075"/>
            <a:ext cx="6708900" cy="5061900"/>
          </a:xfrm>
          <a:prstGeom prst="rect">
            <a:avLst/>
          </a:prstGeom>
          <a:solidFill>
            <a:srgbClr val="F9CB9C"/>
          </a:solidFill>
          <a:ln>
            <a:noFill/>
          </a:ln>
          <a:effectLst>
            <a:outerShdw blurRad="57150" rotWithShape="0" algn="bl" dir="5400000" dist="19050">
              <a:srgbClr val="000000">
                <a:alpha val="4196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i="0" sz="26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b="1" i="0" lang="en-GB" sz="2600" u="none" cap="none" strike="noStrike">
                <a:solidFill>
                  <a:schemeClr val="dk1"/>
                </a:solidFill>
                <a:latin typeface="Calibri"/>
                <a:ea typeface="Calibri"/>
                <a:cs typeface="Calibri"/>
                <a:sym typeface="Calibri"/>
              </a:rPr>
              <a:t>Dear Jesus,</a:t>
            </a:r>
            <a:endParaRPr b="1" i="0" sz="26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b="1" lang="en-GB" sz="2600">
                <a:solidFill>
                  <a:schemeClr val="dk1"/>
                </a:solidFill>
                <a:latin typeface="Calibri"/>
                <a:ea typeface="Calibri"/>
                <a:cs typeface="Calibri"/>
                <a:sym typeface="Calibri"/>
              </a:rPr>
              <a:t>Thank you for our beautiful world. </a:t>
            </a:r>
            <a:endParaRPr b="1" sz="26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b="1" lang="en-GB" sz="2600">
                <a:solidFill>
                  <a:schemeClr val="dk1"/>
                </a:solidFill>
                <a:latin typeface="Calibri"/>
                <a:ea typeface="Calibri"/>
                <a:cs typeface="Calibri"/>
                <a:sym typeface="Calibri"/>
              </a:rPr>
              <a:t>H</a:t>
            </a:r>
            <a:r>
              <a:rPr b="1" i="0" lang="en-GB" sz="2600" u="none" cap="none" strike="noStrike">
                <a:solidFill>
                  <a:schemeClr val="dk1"/>
                </a:solidFill>
                <a:latin typeface="Calibri"/>
                <a:ea typeface="Calibri"/>
                <a:cs typeface="Calibri"/>
                <a:sym typeface="Calibri"/>
              </a:rPr>
              <a:t>elp me to trust you and have faith every day. Thank you for loving me and guiding me. </a:t>
            </a:r>
            <a:endParaRPr b="1" sz="26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b="1" i="0" lang="en-GB" sz="2600" u="none" cap="none" strike="noStrike">
                <a:solidFill>
                  <a:schemeClr val="dk1"/>
                </a:solidFill>
                <a:latin typeface="Calibri"/>
                <a:ea typeface="Calibri"/>
                <a:cs typeface="Calibri"/>
                <a:sym typeface="Calibri"/>
              </a:rPr>
              <a:t>             Amen.</a:t>
            </a:r>
            <a:endParaRPr b="1" i="0" sz="2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1"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2400" u="none" cap="none" strike="noStrike">
              <a:solidFill>
                <a:schemeClr val="dk1"/>
              </a:solidFill>
              <a:latin typeface="Calibri"/>
              <a:ea typeface="Calibri"/>
              <a:cs typeface="Calibri"/>
              <a:sym typeface="Calibri"/>
            </a:endParaRPr>
          </a:p>
        </p:txBody>
      </p:sp>
      <p:pic>
        <p:nvPicPr>
          <p:cNvPr id="285" name="Google Shape;285;p9"/>
          <p:cNvPicPr preferRelativeResize="0"/>
          <p:nvPr/>
        </p:nvPicPr>
        <p:blipFill rotWithShape="1">
          <a:blip r:embed="rId3">
            <a:alphaModFix/>
          </a:blip>
          <a:srcRect b="0" l="13376" r="15168" t="0"/>
          <a:stretch/>
        </p:blipFill>
        <p:spPr>
          <a:xfrm>
            <a:off x="7161600" y="245675"/>
            <a:ext cx="1818324" cy="2544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236eedd9d2_0_99"/>
          <p:cNvSpPr txBox="1"/>
          <p:nvPr>
            <p:ph type="title"/>
          </p:nvPr>
        </p:nvSpPr>
        <p:spPr>
          <a:xfrm>
            <a:off x="457200" y="274672"/>
            <a:ext cx="8229600" cy="863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Your </a:t>
            </a:r>
            <a:r>
              <a:rPr lang="en-GB" u="sng"/>
              <a:t>Mission</a:t>
            </a:r>
            <a:r>
              <a:rPr lang="en-GB"/>
              <a:t> for this week</a:t>
            </a:r>
            <a:endParaRPr/>
          </a:p>
        </p:txBody>
      </p:sp>
      <p:sp>
        <p:nvSpPr>
          <p:cNvPr id="292" name="Google Shape;292;g3236eedd9d2_0_99"/>
          <p:cNvSpPr txBox="1"/>
          <p:nvPr/>
        </p:nvSpPr>
        <p:spPr>
          <a:xfrm>
            <a:off x="767550" y="1636775"/>
            <a:ext cx="7496100" cy="4503600"/>
          </a:xfrm>
          <a:prstGeom prst="rect">
            <a:avLst/>
          </a:prstGeom>
          <a:solidFill>
            <a:srgbClr val="F9CB9C"/>
          </a:solidFill>
          <a:ln>
            <a:noFill/>
          </a:ln>
          <a:effectLst>
            <a:outerShdw blurRad="57150" rotWithShape="0" algn="bl" dir="5400000" dist="19050">
              <a:srgbClr val="000000">
                <a:alpha val="43137"/>
              </a:srgbClr>
            </a:outerShdw>
          </a:effectLst>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600"/>
              <a:buFont typeface="Arial"/>
              <a:buNone/>
            </a:pPr>
            <a:r>
              <a:rPr b="1" lang="en-GB" sz="2700">
                <a:solidFill>
                  <a:schemeClr val="dk1"/>
                </a:solidFill>
                <a:latin typeface="Calibri"/>
                <a:ea typeface="Calibri"/>
                <a:cs typeface="Calibri"/>
                <a:sym typeface="Calibri"/>
              </a:rPr>
              <a:t>Your mission is to show your faith this week by doing one kind thing every day. </a:t>
            </a:r>
            <a:endParaRPr b="1" sz="27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600"/>
              <a:buFont typeface="Arial"/>
              <a:buNone/>
            </a:pPr>
            <a:r>
              <a:t/>
            </a:r>
            <a:endParaRPr b="1" sz="27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600"/>
              <a:buFont typeface="Arial"/>
              <a:buNone/>
            </a:pPr>
            <a:r>
              <a:rPr b="1" lang="en-GB" sz="2700">
                <a:solidFill>
                  <a:schemeClr val="dk1"/>
                </a:solidFill>
                <a:latin typeface="Calibri"/>
                <a:ea typeface="Calibri"/>
                <a:cs typeface="Calibri"/>
                <a:sym typeface="Calibri"/>
              </a:rPr>
              <a:t>It could be: </a:t>
            </a:r>
            <a:endParaRPr b="1" sz="27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600"/>
              <a:buFont typeface="Arial"/>
              <a:buNone/>
            </a:pPr>
            <a:r>
              <a:rPr b="1" lang="en-GB" sz="2700">
                <a:solidFill>
                  <a:schemeClr val="dk1"/>
                </a:solidFill>
                <a:latin typeface="Calibri"/>
                <a:ea typeface="Calibri"/>
                <a:cs typeface="Calibri"/>
                <a:sym typeface="Calibri"/>
              </a:rPr>
              <a:t>- helping someone, </a:t>
            </a:r>
            <a:endParaRPr b="1" sz="27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lang="en-GB" sz="2700">
                <a:solidFill>
                  <a:schemeClr val="dk1"/>
                </a:solidFill>
                <a:latin typeface="Calibri"/>
                <a:ea typeface="Calibri"/>
                <a:cs typeface="Calibri"/>
                <a:sym typeface="Calibri"/>
              </a:rPr>
              <a:t>- saying a prayer, or taking care of God’s creation. </a:t>
            </a:r>
            <a:endParaRPr b="1" sz="27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1" sz="27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lang="en-GB" sz="2700">
                <a:solidFill>
                  <a:schemeClr val="dk1"/>
                </a:solidFill>
                <a:latin typeface="Calibri"/>
                <a:ea typeface="Calibri"/>
                <a:cs typeface="Calibri"/>
                <a:sym typeface="Calibri"/>
              </a:rPr>
              <a:t>At the end of the week, think about how your actions showed love and faith.</a:t>
            </a:r>
            <a:endParaRPr b="1" i="0" sz="27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236eedd9d2_0_186"/>
          <p:cNvSpPr txBox="1"/>
          <p:nvPr>
            <p:ph type="title"/>
          </p:nvPr>
        </p:nvSpPr>
        <p:spPr>
          <a:xfrm>
            <a:off x="1140000" y="260200"/>
            <a:ext cx="6864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Act of Dedication </a:t>
            </a:r>
            <a:endParaRPr/>
          </a:p>
        </p:txBody>
      </p:sp>
      <p:sp>
        <p:nvSpPr>
          <p:cNvPr id="299" name="Google Shape;299;g3236eedd9d2_0_186"/>
          <p:cNvSpPr txBox="1"/>
          <p:nvPr/>
        </p:nvSpPr>
        <p:spPr>
          <a:xfrm>
            <a:off x="396125" y="1878050"/>
            <a:ext cx="8388600" cy="4388100"/>
          </a:xfrm>
          <a:prstGeom prst="rect">
            <a:avLst/>
          </a:prstGeom>
          <a:solidFill>
            <a:srgbClr val="F9CB9C"/>
          </a:solidFill>
          <a:ln>
            <a:noFill/>
          </a:ln>
          <a:effectLst>
            <a:outerShdw blurRad="57150" rotWithShape="0" algn="bl" dir="5400000" dist="19050">
              <a:srgbClr val="000000">
                <a:alpha val="43137"/>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1"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1" i="0" lang="en-GB" sz="2600" u="sng" cap="none" strike="noStrike">
                <a:solidFill>
                  <a:schemeClr val="dk1"/>
                </a:solidFill>
                <a:latin typeface="Calibri"/>
                <a:ea typeface="Calibri"/>
                <a:cs typeface="Calibri"/>
                <a:sym typeface="Calibri"/>
              </a:rPr>
              <a:t>P&amp;J</a:t>
            </a:r>
            <a:r>
              <a:rPr b="1" i="0" lang="en-GB" sz="2600" u="none" cap="none" strike="noStrike">
                <a:solidFill>
                  <a:schemeClr val="dk1"/>
                </a:solidFill>
                <a:latin typeface="Calibri"/>
                <a:ea typeface="Calibri"/>
                <a:cs typeface="Calibri"/>
                <a:sym typeface="Calibri"/>
              </a:rPr>
              <a:t>: We give our hearts and our hands to God today. We promise to try our best to love, care, and help others in everything we do.</a:t>
            </a:r>
            <a:endParaRPr b="1" sz="2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1" sz="2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1" i="0" lang="en-GB" sz="2600" u="sng" cap="none" strike="noStrike">
                <a:solidFill>
                  <a:schemeClr val="dk1"/>
                </a:solidFill>
                <a:latin typeface="Calibri"/>
                <a:ea typeface="Calibri"/>
                <a:cs typeface="Calibri"/>
                <a:sym typeface="Calibri"/>
              </a:rPr>
              <a:t>All</a:t>
            </a:r>
            <a:r>
              <a:rPr b="1" i="0" lang="en-GB" sz="2600" u="none" cap="none" strike="noStrike">
                <a:solidFill>
                  <a:schemeClr val="dk1"/>
                </a:solidFill>
                <a:latin typeface="Calibri"/>
                <a:ea typeface="Calibri"/>
                <a:cs typeface="Calibri"/>
                <a:sym typeface="Calibri"/>
              </a:rPr>
              <a:t>: Lord, help us to keep this promise and live with love and kindness.</a:t>
            </a:r>
            <a:endParaRPr b="1"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1" i="0" lang="en-GB" sz="2600" u="none" cap="none" strike="noStrike">
                <a:solidFill>
                  <a:schemeClr val="dk1"/>
                </a:solidFill>
                <a:latin typeface="Calibri"/>
                <a:ea typeface="Calibri"/>
                <a:cs typeface="Calibri"/>
                <a:sym typeface="Calibri"/>
              </a:rPr>
              <a:t>Through Christ we Learn. </a:t>
            </a:r>
            <a:endParaRPr b="1"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1" i="0" lang="en-GB" sz="2600" u="none" cap="none" strike="noStrike">
                <a:solidFill>
                  <a:schemeClr val="dk1"/>
                </a:solidFill>
                <a:latin typeface="Calibri"/>
                <a:ea typeface="Calibri"/>
                <a:cs typeface="Calibri"/>
                <a:sym typeface="Calibri"/>
              </a:rPr>
              <a:t>Amen.</a:t>
            </a:r>
            <a:endParaRPr b="1" i="0" sz="26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236eedd9d2_0_181"/>
          <p:cNvSpPr txBox="1"/>
          <p:nvPr/>
        </p:nvSpPr>
        <p:spPr>
          <a:xfrm>
            <a:off x="2445825" y="180650"/>
            <a:ext cx="3918900" cy="658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500"/>
              <a:buFont typeface="Arial"/>
              <a:buNone/>
            </a:pPr>
            <a:r>
              <a:rPr b="1" i="0" lang="en-GB" sz="4500" u="none" cap="none" strike="noStrike">
                <a:solidFill>
                  <a:schemeClr val="dk1"/>
                </a:solidFill>
                <a:latin typeface="Calibri"/>
                <a:ea typeface="Calibri"/>
                <a:cs typeface="Calibri"/>
                <a:sym typeface="Calibri"/>
              </a:rPr>
              <a:t>Litany of Saints</a:t>
            </a:r>
            <a:endParaRPr b="1" i="0" sz="4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PJ: St. Edmund</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All: Pray for us</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PJ: St. George </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All: Pray for us</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PJ: St. Nicholas</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All: Pray for us</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PJ: St. Paul</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All: Pray for us</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pic>
        <p:nvPicPr>
          <p:cNvPr id="306" name="Google Shape;306;g3236eedd9d2_0_181"/>
          <p:cNvPicPr preferRelativeResize="0"/>
          <p:nvPr/>
        </p:nvPicPr>
        <p:blipFill rotWithShape="1">
          <a:blip r:embed="rId3">
            <a:alphaModFix/>
          </a:blip>
          <a:srcRect b="0" l="0" r="0" t="0"/>
          <a:stretch/>
        </p:blipFill>
        <p:spPr>
          <a:xfrm>
            <a:off x="513750" y="1003800"/>
            <a:ext cx="1827825" cy="2819074"/>
          </a:xfrm>
          <a:prstGeom prst="rect">
            <a:avLst/>
          </a:prstGeom>
          <a:noFill/>
          <a:ln cap="flat" cmpd="sng" w="19050">
            <a:solidFill>
              <a:schemeClr val="dk2"/>
            </a:solidFill>
            <a:prstDash val="solid"/>
            <a:round/>
            <a:headEnd len="sm" w="sm" type="none"/>
            <a:tailEnd len="sm" w="sm" type="none"/>
          </a:ln>
        </p:spPr>
      </p:pic>
      <p:pic>
        <p:nvPicPr>
          <p:cNvPr descr="A painting of a person holding a book&#10;&#10;Description automatically generated" id="307" name="Google Shape;307;g3236eedd9d2_0_181"/>
          <p:cNvPicPr preferRelativeResize="0"/>
          <p:nvPr/>
        </p:nvPicPr>
        <p:blipFill rotWithShape="1">
          <a:blip r:embed="rId4">
            <a:alphaModFix/>
          </a:blip>
          <a:srcRect b="27624" l="6634" r="7654" t="10117"/>
          <a:stretch/>
        </p:blipFill>
        <p:spPr>
          <a:xfrm>
            <a:off x="563600" y="4229300"/>
            <a:ext cx="2026350" cy="1761475"/>
          </a:xfrm>
          <a:prstGeom prst="rect">
            <a:avLst/>
          </a:prstGeom>
          <a:noFill/>
          <a:ln cap="flat" cmpd="sng" w="63500">
            <a:solidFill>
              <a:srgbClr val="333333"/>
            </a:solidFill>
            <a:prstDash val="solid"/>
            <a:miter lim="8000"/>
            <a:headEnd len="sm" w="sm" type="none"/>
            <a:tailEnd len="sm" w="sm" type="none"/>
          </a:ln>
        </p:spPr>
      </p:pic>
      <p:pic>
        <p:nvPicPr>
          <p:cNvPr descr="A person writing on a piece of paper&#10;&#10;Description automatically generated" id="308" name="Google Shape;308;g3236eedd9d2_0_181"/>
          <p:cNvPicPr preferRelativeResize="0"/>
          <p:nvPr/>
        </p:nvPicPr>
        <p:blipFill>
          <a:blip r:embed="rId5">
            <a:alphaModFix/>
          </a:blip>
          <a:stretch>
            <a:fillRect/>
          </a:stretch>
        </p:blipFill>
        <p:spPr>
          <a:xfrm>
            <a:off x="6554750" y="4158500"/>
            <a:ext cx="1977875" cy="1948575"/>
          </a:xfrm>
          <a:prstGeom prst="rect">
            <a:avLst/>
          </a:prstGeom>
          <a:noFill/>
          <a:ln cap="flat" cmpd="sng" w="63500">
            <a:solidFill>
              <a:srgbClr val="333333"/>
            </a:solidFill>
            <a:prstDash val="solid"/>
            <a:miter lim="8000"/>
            <a:headEnd len="sm" w="sm" type="none"/>
            <a:tailEnd len="sm" w="sm" type="none"/>
          </a:ln>
        </p:spPr>
      </p:pic>
      <p:pic>
        <p:nvPicPr>
          <p:cNvPr descr="A person riding a horse with a stick&#10;&#10;Description automatically generated" id="309" name="Google Shape;309;g3236eedd9d2_0_181"/>
          <p:cNvPicPr preferRelativeResize="0"/>
          <p:nvPr/>
        </p:nvPicPr>
        <p:blipFill rotWithShape="1">
          <a:blip r:embed="rId6">
            <a:alphaModFix/>
          </a:blip>
          <a:srcRect b="0" l="10651" r="3237" t="0"/>
          <a:stretch/>
        </p:blipFill>
        <p:spPr>
          <a:xfrm>
            <a:off x="6554750" y="1469294"/>
            <a:ext cx="1977875" cy="1722231"/>
          </a:xfrm>
          <a:prstGeom prst="rect">
            <a:avLst/>
          </a:prstGeom>
          <a:noFill/>
          <a:ln cap="flat" cmpd="sng" w="63500">
            <a:solidFill>
              <a:srgbClr val="333333"/>
            </a:solidFill>
            <a:prstDash val="solid"/>
            <a:miter lim="8000"/>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0"/>
          <p:cNvSpPr txBox="1"/>
          <p:nvPr>
            <p:ph type="title"/>
          </p:nvPr>
        </p:nvSpPr>
        <p:spPr>
          <a:xfrm>
            <a:off x="457200" y="587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lang="en-GB"/>
              <a:t>We Go Forth</a:t>
            </a:r>
            <a:endParaRPr/>
          </a:p>
        </p:txBody>
      </p:sp>
      <p:pic>
        <p:nvPicPr>
          <p:cNvPr id="315" name="Google Shape;315;p10"/>
          <p:cNvPicPr preferRelativeResize="0"/>
          <p:nvPr>
            <p:ph idx="1" type="body"/>
          </p:nvPr>
        </p:nvPicPr>
        <p:blipFill rotWithShape="1">
          <a:blip r:embed="rId3">
            <a:alphaModFix/>
          </a:blip>
          <a:srcRect b="0" l="0" r="0" t="0"/>
          <a:stretch/>
        </p:blipFill>
        <p:spPr>
          <a:xfrm>
            <a:off x="687850" y="992000"/>
            <a:ext cx="8182500" cy="5761200"/>
          </a:xfrm>
          <a:prstGeom prst="rect">
            <a:avLst/>
          </a:prstGeom>
          <a:noFill/>
          <a:ln>
            <a:noFill/>
          </a:ln>
        </p:spPr>
      </p:pic>
      <p:pic>
        <p:nvPicPr>
          <p:cNvPr id="316" name="Google Shape;316;p10" title="IMG_4433[1].JPG"/>
          <p:cNvPicPr preferRelativeResize="0"/>
          <p:nvPr/>
        </p:nvPicPr>
        <p:blipFill rotWithShape="1">
          <a:blip r:embed="rId4">
            <a:alphaModFix/>
          </a:blip>
          <a:srcRect b="0" l="0" r="0" t="0"/>
          <a:stretch/>
        </p:blipFill>
        <p:spPr>
          <a:xfrm>
            <a:off x="797500" y="2345000"/>
            <a:ext cx="2272650" cy="1532552"/>
          </a:xfrm>
          <a:prstGeom prst="rect">
            <a:avLst/>
          </a:prstGeom>
          <a:noFill/>
          <a:ln>
            <a:noFill/>
          </a:ln>
        </p:spPr>
      </p:pic>
      <p:pic>
        <p:nvPicPr>
          <p:cNvPr id="317" name="Google Shape;317;p10" title="IMG_4433[1].JPG"/>
          <p:cNvPicPr preferRelativeResize="0"/>
          <p:nvPr/>
        </p:nvPicPr>
        <p:blipFill rotWithShape="1">
          <a:blip r:embed="rId4">
            <a:alphaModFix/>
          </a:blip>
          <a:srcRect b="0" l="0" r="0" t="0"/>
          <a:stretch/>
        </p:blipFill>
        <p:spPr>
          <a:xfrm>
            <a:off x="797500" y="5220650"/>
            <a:ext cx="2272650" cy="153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35f9037a3ef_0_18"/>
          <p:cNvSpPr txBox="1"/>
          <p:nvPr>
            <p:ph type="title"/>
          </p:nvPr>
        </p:nvSpPr>
        <p:spPr>
          <a:xfrm>
            <a:off x="371413" y="2480400"/>
            <a:ext cx="8229600" cy="948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Calibri"/>
              <a:buNone/>
            </a:pPr>
            <a:r>
              <a:t/>
            </a:r>
            <a:endParaRPr/>
          </a:p>
          <a:p>
            <a:pPr indent="0" lvl="0" marL="0" rtl="0" algn="ctr">
              <a:lnSpc>
                <a:spcPct val="100000"/>
              </a:lnSpc>
              <a:spcBef>
                <a:spcPts val="0"/>
              </a:spcBef>
              <a:spcAft>
                <a:spcPts val="0"/>
              </a:spcAft>
              <a:buClr>
                <a:schemeClr val="lt1"/>
              </a:buClr>
              <a:buSzPct val="100000"/>
              <a:buFont typeface="Calibri"/>
              <a:buNone/>
            </a:pPr>
            <a:r>
              <a:rPr lang="en-GB"/>
              <a:t>Thank you for coming to the Celebration of the Word. </a:t>
            </a:r>
            <a:endParaRPr/>
          </a:p>
        </p:txBody>
      </p:sp>
      <p:pic>
        <p:nvPicPr>
          <p:cNvPr id="323" name="Google Shape;323;g35f9037a3ef_0_18"/>
          <p:cNvPicPr preferRelativeResize="0"/>
          <p:nvPr/>
        </p:nvPicPr>
        <p:blipFill rotWithShape="1">
          <a:blip r:embed="rId3">
            <a:alphaModFix/>
          </a:blip>
          <a:srcRect b="0" l="0" r="0" t="0"/>
          <a:stretch/>
        </p:blipFill>
        <p:spPr>
          <a:xfrm>
            <a:off x="3367700" y="4297850"/>
            <a:ext cx="2042975" cy="2042975"/>
          </a:xfrm>
          <a:prstGeom prst="rect">
            <a:avLst/>
          </a:prstGeom>
          <a:noFill/>
          <a:ln>
            <a:noFill/>
          </a:ln>
        </p:spPr>
      </p:pic>
      <p:pic>
        <p:nvPicPr>
          <p:cNvPr id="324" name="Google Shape;324;g35f9037a3ef_0_18"/>
          <p:cNvPicPr preferRelativeResize="0"/>
          <p:nvPr/>
        </p:nvPicPr>
        <p:blipFill rotWithShape="1">
          <a:blip r:embed="rId4">
            <a:alphaModFix/>
          </a:blip>
          <a:srcRect b="0" l="0" r="0" t="0"/>
          <a:stretch/>
        </p:blipFill>
        <p:spPr>
          <a:xfrm>
            <a:off x="3273937" y="747625"/>
            <a:ext cx="1975175" cy="1962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84fec2ab0f_0_0"/>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Mustard Tree</a:t>
            </a:r>
            <a:endParaRPr/>
          </a:p>
        </p:txBody>
      </p:sp>
      <p:pic>
        <p:nvPicPr>
          <p:cNvPr id="331" name="Google Shape;331;g384fec2ab0f_0_0"/>
          <p:cNvPicPr preferRelativeResize="0"/>
          <p:nvPr/>
        </p:nvPicPr>
        <p:blipFill>
          <a:blip r:embed="rId3">
            <a:alphaModFix/>
          </a:blip>
          <a:stretch>
            <a:fillRect/>
          </a:stretch>
        </p:blipFill>
        <p:spPr>
          <a:xfrm>
            <a:off x="319150" y="1549223"/>
            <a:ext cx="8229600" cy="46671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
          <p:cNvSpPr txBox="1"/>
          <p:nvPr/>
        </p:nvSpPr>
        <p:spPr>
          <a:xfrm>
            <a:off x="2115008" y="124178"/>
            <a:ext cx="5121300" cy="1440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2200"/>
              <a:buFont typeface="Calibri"/>
              <a:buNone/>
            </a:pPr>
            <a:r>
              <a:rPr b="1" i="0" lang="en-GB" sz="2200" u="none" cap="none" strike="noStrike">
                <a:solidFill>
                  <a:srgbClr val="C00000"/>
                </a:solidFill>
                <a:latin typeface="Calibri"/>
                <a:ea typeface="Calibri"/>
                <a:cs typeface="Calibri"/>
                <a:sym typeface="Calibri"/>
              </a:rPr>
              <a:t>St Edmund’s Catholic Primary School</a:t>
            </a:r>
            <a:endParaRPr b="0" i="0" sz="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C00000"/>
              </a:buClr>
              <a:buSzPts val="1600"/>
              <a:buFont typeface="Calibri"/>
              <a:buNone/>
            </a:pPr>
            <a:r>
              <a:rPr b="1" i="0" lang="en-GB" sz="1600" u="sng" cap="none" strike="noStrike">
                <a:solidFill>
                  <a:srgbClr val="C00000"/>
                </a:solidFill>
                <a:latin typeface="Calibri"/>
                <a:ea typeface="Calibri"/>
                <a:cs typeface="Calibri"/>
                <a:sym typeface="Calibri"/>
              </a:rPr>
              <a:t>…Through Christ we learn…</a:t>
            </a:r>
            <a:endParaRPr b="0" i="0" sz="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Calibri"/>
              <a:buNone/>
            </a:pPr>
            <a:r>
              <a:rPr b="1" i="0" lang="en-GB" sz="1400" u="sng" cap="none" strike="noStrike">
                <a:solidFill>
                  <a:srgbClr val="000000"/>
                </a:solidFill>
                <a:latin typeface="Calibri"/>
                <a:ea typeface="Calibri"/>
                <a:cs typeface="Calibri"/>
                <a:sym typeface="Calibri"/>
              </a:rPr>
              <a:t>Executive Headteacher: Mrs A. Ruthven</a:t>
            </a:r>
            <a:endParaRPr b="0" i="0" sz="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Calibri"/>
              <a:buNone/>
            </a:pPr>
            <a:r>
              <a:rPr b="1" i="0" lang="en-GB" sz="1400" u="sng" cap="none" strike="noStrike">
                <a:solidFill>
                  <a:srgbClr val="000000"/>
                </a:solidFill>
                <a:latin typeface="Calibri"/>
                <a:ea typeface="Calibri"/>
                <a:cs typeface="Calibri"/>
                <a:sym typeface="Calibri"/>
              </a:rPr>
              <a:t>Head of School: Mr A. Antoniou</a:t>
            </a:r>
            <a:endParaRPr b="0" i="0" sz="1800" u="none" cap="none" strike="noStrike">
              <a:solidFill>
                <a:schemeClr val="lt1"/>
              </a:solidFill>
              <a:latin typeface="Arial"/>
              <a:ea typeface="Arial"/>
              <a:cs typeface="Arial"/>
              <a:sym typeface="Arial"/>
            </a:endParaRPr>
          </a:p>
        </p:txBody>
      </p:sp>
      <p:pic>
        <p:nvPicPr>
          <p:cNvPr id="178" name="Google Shape;178;p1"/>
          <p:cNvPicPr preferRelativeResize="0"/>
          <p:nvPr/>
        </p:nvPicPr>
        <p:blipFill rotWithShape="1">
          <a:blip r:embed="rId3">
            <a:alphaModFix/>
          </a:blip>
          <a:srcRect b="0" l="0" r="0" t="0"/>
          <a:stretch/>
        </p:blipFill>
        <p:spPr>
          <a:xfrm>
            <a:off x="701309" y="140403"/>
            <a:ext cx="1245905" cy="1440160"/>
          </a:xfrm>
          <a:prstGeom prst="rect">
            <a:avLst/>
          </a:prstGeom>
          <a:noFill/>
          <a:ln>
            <a:noFill/>
          </a:ln>
        </p:spPr>
      </p:pic>
      <p:pic>
        <p:nvPicPr>
          <p:cNvPr id="179" name="Google Shape;179;p1"/>
          <p:cNvPicPr preferRelativeResize="0"/>
          <p:nvPr/>
        </p:nvPicPr>
        <p:blipFill rotWithShape="1">
          <a:blip r:embed="rId4">
            <a:alphaModFix/>
          </a:blip>
          <a:srcRect b="6767" l="0" r="7624" t="3758"/>
          <a:stretch/>
        </p:blipFill>
        <p:spPr>
          <a:xfrm>
            <a:off x="7450327" y="140407"/>
            <a:ext cx="1304387" cy="1424056"/>
          </a:xfrm>
          <a:prstGeom prst="rect">
            <a:avLst/>
          </a:prstGeom>
          <a:noFill/>
          <a:ln>
            <a:noFill/>
          </a:ln>
        </p:spPr>
      </p:pic>
      <p:cxnSp>
        <p:nvCxnSpPr>
          <p:cNvPr id="180" name="Google Shape;180;p1"/>
          <p:cNvCxnSpPr/>
          <p:nvPr/>
        </p:nvCxnSpPr>
        <p:spPr>
          <a:xfrm>
            <a:off x="908546" y="2664711"/>
            <a:ext cx="7534200" cy="9600"/>
          </a:xfrm>
          <a:prstGeom prst="straightConnector1">
            <a:avLst/>
          </a:prstGeom>
          <a:noFill/>
          <a:ln cap="flat" cmpd="sng" w="28575">
            <a:solidFill>
              <a:srgbClr val="C00000"/>
            </a:solidFill>
            <a:prstDash val="solid"/>
            <a:round/>
            <a:headEnd len="sm" w="sm" type="none"/>
            <a:tailEnd len="sm" w="sm" type="none"/>
          </a:ln>
        </p:spPr>
      </p:cxnSp>
      <p:sp>
        <p:nvSpPr>
          <p:cNvPr id="181" name="Google Shape;181;p1"/>
          <p:cNvSpPr/>
          <p:nvPr/>
        </p:nvSpPr>
        <p:spPr>
          <a:xfrm>
            <a:off x="490209" y="932166"/>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100"/>
              <a:buFont typeface="Calibri"/>
              <a:buNone/>
            </a:pPr>
            <a:br>
              <a:rPr b="0" i="0" lang="en-GB" sz="1100" u="none" cap="none" strike="noStrike">
                <a:solidFill>
                  <a:schemeClr val="lt1"/>
                </a:solidFill>
                <a:latin typeface="Calibri"/>
                <a:ea typeface="Calibri"/>
                <a:cs typeface="Calibri"/>
                <a:sym typeface="Calibri"/>
              </a:rPr>
            </a:br>
            <a:endParaRPr b="0" i="0" sz="1800" u="none" cap="none" strike="noStrike">
              <a:solidFill>
                <a:schemeClr val="lt1"/>
              </a:solidFill>
              <a:latin typeface="Arial"/>
              <a:ea typeface="Arial"/>
              <a:cs typeface="Arial"/>
              <a:sym typeface="Arial"/>
            </a:endParaRPr>
          </a:p>
        </p:txBody>
      </p:sp>
      <p:pic>
        <p:nvPicPr>
          <p:cNvPr descr="Christian Background Images, HD Pictures and Wallpaper For Free Download |  Pngtree" id="182" name="Google Shape;182;p1"/>
          <p:cNvPicPr preferRelativeResize="0"/>
          <p:nvPr/>
        </p:nvPicPr>
        <p:blipFill rotWithShape="1">
          <a:blip r:embed="rId5">
            <a:alphaModFix/>
          </a:blip>
          <a:srcRect b="7923" l="11666" r="2539" t="1822"/>
          <a:stretch/>
        </p:blipFill>
        <p:spPr>
          <a:xfrm>
            <a:off x="2708090" y="2716250"/>
            <a:ext cx="4101474" cy="2371551"/>
          </a:xfrm>
          <a:prstGeom prst="rect">
            <a:avLst/>
          </a:prstGeom>
          <a:noFill/>
          <a:ln>
            <a:noFill/>
          </a:ln>
        </p:spPr>
      </p:pic>
      <p:sp>
        <p:nvSpPr>
          <p:cNvPr id="183" name="Google Shape;183;p1"/>
          <p:cNvSpPr/>
          <p:nvPr/>
        </p:nvSpPr>
        <p:spPr>
          <a:xfrm>
            <a:off x="280625" y="4866325"/>
            <a:ext cx="8582759" cy="1881025"/>
          </a:xfrm>
          <a:prstGeom prst="rect">
            <a:avLst/>
          </a:prstGeom>
        </p:spPr>
        <p:txBody>
          <a:bodyPr>
            <a:prstTxWarp prst="textPlain"/>
          </a:bodyPr>
          <a:lstStyle/>
          <a:p>
            <a:pPr lvl="0" algn="ctr"/>
            <a:r>
              <a:rPr b="1" i="0">
                <a:ln cap="flat" cmpd="sng" w="9525">
                  <a:solidFill>
                    <a:srgbClr val="ED7D31"/>
                  </a:solidFill>
                  <a:prstDash val="solid"/>
                  <a:round/>
                  <a:headEnd len="sm" w="sm" type="none"/>
                  <a:tailEnd len="sm" w="sm" type="none"/>
                </a:ln>
                <a:solidFill>
                  <a:srgbClr val="FF0000"/>
                </a:solidFill>
                <a:latin typeface="Calibri"/>
              </a:rPr>
              <a:t>Through Christ We Learn</a:t>
            </a:r>
          </a:p>
        </p:txBody>
      </p:sp>
      <p:sp>
        <p:nvSpPr>
          <p:cNvPr id="184" name="Google Shape;184;p1"/>
          <p:cNvSpPr txBox="1"/>
          <p:nvPr/>
        </p:nvSpPr>
        <p:spPr>
          <a:xfrm>
            <a:off x="1386838" y="1643963"/>
            <a:ext cx="6744000" cy="1291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9900"/>
                </a:solidFill>
                <a:latin typeface="Calibri"/>
                <a:ea typeface="Calibri"/>
                <a:cs typeface="Calibri"/>
                <a:sym typeface="Calibri"/>
              </a:rPr>
              <a:t>St Edmund’s Catholic Primary School Mission</a:t>
            </a:r>
            <a:endParaRPr b="1" i="0" sz="2500" u="none" cap="none" strike="noStrike">
              <a:solidFill>
                <a:srgbClr val="FF99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9900"/>
                </a:solidFill>
                <a:latin typeface="Calibri"/>
                <a:ea typeface="Calibri"/>
                <a:cs typeface="Calibri"/>
                <a:sym typeface="Calibri"/>
              </a:rPr>
              <a:t>Our Mission</a:t>
            </a:r>
            <a:endParaRPr b="1" i="0" sz="2500" u="none" cap="none" strike="noStrike">
              <a:solidFill>
                <a:srgbClr val="FF99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84fec2ab0f_0_7"/>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pic>
        <p:nvPicPr>
          <p:cNvPr id="338" name="Google Shape;338;g384fec2ab0f_0_7"/>
          <p:cNvPicPr preferRelativeResize="0"/>
          <p:nvPr/>
        </p:nvPicPr>
        <p:blipFill>
          <a:blip r:embed="rId3">
            <a:alphaModFix/>
          </a:blip>
          <a:stretch>
            <a:fillRect/>
          </a:stretch>
        </p:blipFill>
        <p:spPr>
          <a:xfrm>
            <a:off x="447675" y="163650"/>
            <a:ext cx="8248650" cy="5962650"/>
          </a:xfrm>
          <a:prstGeom prst="rect">
            <a:avLst/>
          </a:prstGeom>
          <a:noFill/>
          <a:ln>
            <a:noFill/>
          </a:ln>
        </p:spPr>
      </p:pic>
      <p:pic>
        <p:nvPicPr>
          <p:cNvPr id="339" name="Google Shape;339;g384fec2ab0f_0_7"/>
          <p:cNvPicPr preferRelativeResize="0"/>
          <p:nvPr/>
        </p:nvPicPr>
        <p:blipFill rotWithShape="1">
          <a:blip r:embed="rId4">
            <a:alphaModFix/>
          </a:blip>
          <a:srcRect b="14498" l="5620" r="14988" t="7002"/>
          <a:stretch/>
        </p:blipFill>
        <p:spPr>
          <a:xfrm>
            <a:off x="5186850" y="4248038"/>
            <a:ext cx="4052825" cy="1876975"/>
          </a:xfrm>
          <a:prstGeom prst="rect">
            <a:avLst/>
          </a:prstGeom>
          <a:noFill/>
          <a:ln>
            <a:noFill/>
          </a:ln>
        </p:spPr>
      </p:pic>
      <p:pic>
        <p:nvPicPr>
          <p:cNvPr id="340" name="Google Shape;340;g384fec2ab0f_0_7"/>
          <p:cNvPicPr preferRelativeResize="0"/>
          <p:nvPr/>
        </p:nvPicPr>
        <p:blipFill>
          <a:blip r:embed="rId5">
            <a:alphaModFix/>
          </a:blip>
          <a:stretch>
            <a:fillRect/>
          </a:stretch>
        </p:blipFill>
        <p:spPr>
          <a:xfrm>
            <a:off x="5904125" y="6126300"/>
            <a:ext cx="2440825" cy="641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84fec2ab0f_0_101"/>
          <p:cNvSpPr/>
          <p:nvPr/>
        </p:nvSpPr>
        <p:spPr>
          <a:xfrm>
            <a:off x="755650" y="2910783"/>
            <a:ext cx="2917800" cy="286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cap="none" strike="noStrike">
                <a:solidFill>
                  <a:schemeClr val="dk1"/>
                </a:solidFill>
                <a:latin typeface="Arial"/>
                <a:ea typeface="Arial"/>
                <a:cs typeface="Arial"/>
                <a:sym typeface="Arial"/>
              </a:rPr>
              <a:t>In Britain, </a:t>
            </a:r>
            <a:r>
              <a:rPr b="0" i="0" lang="en-GB" sz="1800" u="none" cap="none" strike="noStrike">
                <a:solidFill>
                  <a:srgbClr val="1C1C1C"/>
                </a:solidFill>
                <a:latin typeface="Arial"/>
                <a:ea typeface="Arial"/>
                <a:cs typeface="Arial"/>
                <a:sym typeface="Arial"/>
              </a:rPr>
              <a:t>Harvest Festival is </a:t>
            </a:r>
            <a:r>
              <a:rPr b="0" i="0" lang="en-GB" sz="1800" u="none" cap="none" strike="noStrike">
                <a:solidFill>
                  <a:schemeClr val="dk1"/>
                </a:solidFill>
                <a:latin typeface="Arial"/>
                <a:ea typeface="Arial"/>
                <a:cs typeface="Arial"/>
                <a:sym typeface="Arial"/>
              </a:rPr>
              <a:t>often celebrated in churches by bringing baskets of food to give thanks to God. </a:t>
            </a:r>
            <a:r>
              <a:rPr b="0" i="0" lang="en-GB" sz="1800" u="none" cap="none" strike="noStrike">
                <a:solidFill>
                  <a:srgbClr val="1C1C1C"/>
                </a:solidFill>
                <a:latin typeface="Arial"/>
                <a:ea typeface="Arial"/>
                <a:cs typeface="Arial"/>
                <a:sym typeface="Arial"/>
              </a:rPr>
              <a:t>Many Christians celebrate Harvest Festival by singing, praying, listening to stories and decorating the church.</a:t>
            </a:r>
            <a:endParaRPr b="0" i="0" sz="1800" u="none" cap="none" strike="noStrike">
              <a:solidFill>
                <a:schemeClr val="dk1"/>
              </a:solidFill>
              <a:latin typeface="Arial"/>
              <a:ea typeface="Arial"/>
              <a:cs typeface="Arial"/>
              <a:sym typeface="Arial"/>
            </a:endParaRPr>
          </a:p>
        </p:txBody>
      </p:sp>
      <p:sp>
        <p:nvSpPr>
          <p:cNvPr id="346" name="Google Shape;346;g384fec2ab0f_0_101"/>
          <p:cNvSpPr/>
          <p:nvPr/>
        </p:nvSpPr>
        <p:spPr>
          <a:xfrm>
            <a:off x="755650" y="1760538"/>
            <a:ext cx="74487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C1C1C"/>
              </a:buClr>
              <a:buSzPts val="1800"/>
              <a:buFont typeface="Arial"/>
              <a:buNone/>
            </a:pPr>
            <a:r>
              <a:rPr b="0" i="0" lang="en-GB" sz="1800" u="none" cap="none" strike="noStrike">
                <a:solidFill>
                  <a:srgbClr val="1C1C1C"/>
                </a:solidFill>
                <a:latin typeface="Arial"/>
                <a:ea typeface="Arial"/>
                <a:cs typeface="Arial"/>
                <a:sym typeface="Arial"/>
              </a:rPr>
              <a:t>Harvest Festival is a celebration of the food that is grown on the land.</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GB" sz="1800" u="none" cap="none" strike="noStrike">
                <a:solidFill>
                  <a:schemeClr val="dk1"/>
                </a:solidFill>
                <a:latin typeface="Arial"/>
                <a:ea typeface="Arial"/>
                <a:cs typeface="Arial"/>
                <a:sym typeface="Arial"/>
              </a:rPr>
              <a:t>Celebrations giving thanks for our food happen in many countries around the world. </a:t>
            </a:r>
            <a:endParaRPr/>
          </a:p>
        </p:txBody>
      </p:sp>
      <p:sp>
        <p:nvSpPr>
          <p:cNvPr id="347" name="Google Shape;347;g384fec2ab0f_0_101"/>
          <p:cNvSpPr/>
          <p:nvPr/>
        </p:nvSpPr>
        <p:spPr>
          <a:xfrm>
            <a:off x="449263" y="479425"/>
            <a:ext cx="8220000" cy="993900"/>
          </a:xfrm>
          <a:prstGeom prst="roundRect">
            <a:avLst>
              <a:gd fmla="val 9639" name="adj"/>
            </a:avLst>
          </a:prstGeom>
          <a:no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rgbClr val="91B53E"/>
              </a:buClr>
              <a:buSzPts val="3600"/>
              <a:buFont typeface="Arial"/>
              <a:buNone/>
            </a:pPr>
            <a:r>
              <a:rPr b="1" i="0" lang="en-GB" sz="3600" u="none" cap="none" strike="noStrike">
                <a:solidFill>
                  <a:srgbClr val="91B53E"/>
                </a:solidFill>
                <a:latin typeface="Arial"/>
                <a:ea typeface="Arial"/>
                <a:cs typeface="Arial"/>
                <a:sym typeface="Arial"/>
              </a:rPr>
              <a:t>What Is Harvest Festival?</a:t>
            </a:r>
            <a:endParaRPr/>
          </a:p>
        </p:txBody>
      </p:sp>
      <p:pic>
        <p:nvPicPr>
          <p:cNvPr descr="Vegetables, Garden, Harvest, Organic, Green, Gardening" id="348" name="Google Shape;348;g384fec2ab0f_0_101"/>
          <p:cNvPicPr preferRelativeResize="0"/>
          <p:nvPr/>
        </p:nvPicPr>
        <p:blipFill rotWithShape="1">
          <a:blip r:embed="rId3">
            <a:alphaModFix/>
          </a:blip>
          <a:srcRect b="0" l="0" r="0" t="0"/>
          <a:stretch/>
        </p:blipFill>
        <p:spPr>
          <a:xfrm>
            <a:off x="3899300" y="2847402"/>
            <a:ext cx="4489050" cy="29890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g295c50b3250_0_0"/>
          <p:cNvPicPr preferRelativeResize="0"/>
          <p:nvPr/>
        </p:nvPicPr>
        <p:blipFill rotWithShape="1">
          <a:blip r:embed="rId3">
            <a:alphaModFix/>
          </a:blip>
          <a:srcRect b="0" l="0" r="0" t="0"/>
          <a:stretch/>
        </p:blipFill>
        <p:spPr>
          <a:xfrm>
            <a:off x="1855400" y="1184300"/>
            <a:ext cx="5570275" cy="5570275"/>
          </a:xfrm>
          <a:prstGeom prst="rect">
            <a:avLst/>
          </a:prstGeom>
          <a:noFill/>
          <a:ln>
            <a:noFill/>
          </a:ln>
        </p:spPr>
      </p:pic>
      <p:pic>
        <p:nvPicPr>
          <p:cNvPr id="191" name="Google Shape;191;g295c50b3250_0_0"/>
          <p:cNvPicPr preferRelativeResize="0"/>
          <p:nvPr/>
        </p:nvPicPr>
        <p:blipFill rotWithShape="1">
          <a:blip r:embed="rId4">
            <a:alphaModFix/>
          </a:blip>
          <a:srcRect b="0" l="0" r="0" t="0"/>
          <a:stretch/>
        </p:blipFill>
        <p:spPr>
          <a:xfrm>
            <a:off x="2138688" y="52850"/>
            <a:ext cx="5003700" cy="1058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g2fc611f3834_0_18"/>
          <p:cNvPicPr preferRelativeResize="0"/>
          <p:nvPr/>
        </p:nvPicPr>
        <p:blipFill rotWithShape="1">
          <a:blip r:embed="rId3">
            <a:alphaModFix/>
          </a:blip>
          <a:srcRect b="12410" l="-1083" r="15766" t="7518"/>
          <a:stretch/>
        </p:blipFill>
        <p:spPr>
          <a:xfrm>
            <a:off x="1764100" y="558200"/>
            <a:ext cx="5372999" cy="3783074"/>
          </a:xfrm>
          <a:prstGeom prst="rect">
            <a:avLst/>
          </a:prstGeom>
          <a:noFill/>
          <a:ln>
            <a:noFill/>
          </a:ln>
        </p:spPr>
      </p:pic>
      <p:sp>
        <p:nvSpPr>
          <p:cNvPr id="197" name="Google Shape;197;g2fc611f3834_0_18"/>
          <p:cNvSpPr txBox="1"/>
          <p:nvPr/>
        </p:nvSpPr>
        <p:spPr>
          <a:xfrm>
            <a:off x="2761500" y="83300"/>
            <a:ext cx="36210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GB" sz="2500" u="none" cap="none" strike="noStrike">
                <a:solidFill>
                  <a:srgbClr val="FF9900"/>
                </a:solidFill>
                <a:latin typeface="Calibri"/>
                <a:ea typeface="Calibri"/>
                <a:cs typeface="Calibri"/>
                <a:sym typeface="Calibri"/>
              </a:rPr>
              <a:t>Please repeat after me</a:t>
            </a:r>
            <a:endParaRPr b="1" i="0" sz="2500" u="none" cap="none" strike="noStrike">
              <a:solidFill>
                <a:srgbClr val="FF9900"/>
              </a:solidFill>
              <a:latin typeface="Calibri"/>
              <a:ea typeface="Calibri"/>
              <a:cs typeface="Calibri"/>
              <a:sym typeface="Calibri"/>
            </a:endParaRPr>
          </a:p>
        </p:txBody>
      </p:sp>
      <p:sp>
        <p:nvSpPr>
          <p:cNvPr id="198" name="Google Shape;198;g2fc611f3834_0_18"/>
          <p:cNvSpPr txBox="1"/>
          <p:nvPr/>
        </p:nvSpPr>
        <p:spPr>
          <a:xfrm>
            <a:off x="199025" y="2359925"/>
            <a:ext cx="1478400" cy="3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lt1"/>
                </a:solidFill>
                <a:latin typeface="Calibri"/>
                <a:ea typeface="Calibri"/>
                <a:cs typeface="Calibri"/>
                <a:sym typeface="Calibri"/>
              </a:rPr>
              <a:t>1. Light</a:t>
            </a:r>
            <a:endParaRPr b="0" i="0" sz="2600" u="none" cap="none" strike="noStrike">
              <a:solidFill>
                <a:schemeClr val="lt1"/>
              </a:solidFill>
              <a:latin typeface="Calibri"/>
              <a:ea typeface="Calibri"/>
              <a:cs typeface="Calibri"/>
              <a:sym typeface="Calibri"/>
            </a:endParaRPr>
          </a:p>
        </p:txBody>
      </p:sp>
      <p:sp>
        <p:nvSpPr>
          <p:cNvPr id="199" name="Google Shape;199;g2fc611f3834_0_18"/>
          <p:cNvSpPr txBox="1"/>
          <p:nvPr/>
        </p:nvSpPr>
        <p:spPr>
          <a:xfrm>
            <a:off x="279500" y="5087475"/>
            <a:ext cx="1478400" cy="3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lt1"/>
                </a:solidFill>
                <a:latin typeface="Calibri"/>
                <a:ea typeface="Calibri"/>
                <a:cs typeface="Calibri"/>
                <a:sym typeface="Calibri"/>
              </a:rPr>
              <a:t>2. Love</a:t>
            </a:r>
            <a:endParaRPr b="0" i="0" sz="2600" u="none" cap="none" strike="noStrike">
              <a:solidFill>
                <a:schemeClr val="lt1"/>
              </a:solidFill>
              <a:latin typeface="Calibri"/>
              <a:ea typeface="Calibri"/>
              <a:cs typeface="Calibri"/>
              <a:sym typeface="Calibri"/>
            </a:endParaRPr>
          </a:p>
        </p:txBody>
      </p:sp>
      <p:sp>
        <p:nvSpPr>
          <p:cNvPr id="200" name="Google Shape;200;g2fc611f3834_0_18"/>
          <p:cNvSpPr txBox="1"/>
          <p:nvPr/>
        </p:nvSpPr>
        <p:spPr>
          <a:xfrm>
            <a:off x="2516300" y="6261475"/>
            <a:ext cx="1723500" cy="3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lt1"/>
                </a:solidFill>
                <a:latin typeface="Calibri"/>
                <a:ea typeface="Calibri"/>
                <a:cs typeface="Calibri"/>
                <a:sym typeface="Calibri"/>
              </a:rPr>
              <a:t>3. Power</a:t>
            </a:r>
            <a:endParaRPr b="0" i="0" sz="2600" u="none" cap="none" strike="noStrike">
              <a:solidFill>
                <a:schemeClr val="lt1"/>
              </a:solidFill>
              <a:latin typeface="Calibri"/>
              <a:ea typeface="Calibri"/>
              <a:cs typeface="Calibri"/>
              <a:sym typeface="Calibri"/>
            </a:endParaRPr>
          </a:p>
        </p:txBody>
      </p:sp>
      <p:sp>
        <p:nvSpPr>
          <p:cNvPr id="201" name="Google Shape;201;g2fc611f3834_0_18"/>
          <p:cNvSpPr txBox="1"/>
          <p:nvPr/>
        </p:nvSpPr>
        <p:spPr>
          <a:xfrm>
            <a:off x="4872000" y="6328375"/>
            <a:ext cx="2229900" cy="3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lt1"/>
                </a:solidFill>
                <a:latin typeface="Calibri"/>
                <a:ea typeface="Calibri"/>
                <a:cs typeface="Calibri"/>
                <a:sym typeface="Calibri"/>
              </a:rPr>
              <a:t>4. Presence</a:t>
            </a:r>
            <a:endParaRPr b="0" i="0" sz="2600" u="none" cap="none" strike="noStrike">
              <a:solidFill>
                <a:schemeClr val="lt1"/>
              </a:solidFill>
              <a:latin typeface="Calibri"/>
              <a:ea typeface="Calibri"/>
              <a:cs typeface="Calibri"/>
              <a:sym typeface="Calibri"/>
            </a:endParaRPr>
          </a:p>
        </p:txBody>
      </p:sp>
      <p:sp>
        <p:nvSpPr>
          <p:cNvPr id="202" name="Google Shape;202;g2fc611f3834_0_18"/>
          <p:cNvSpPr txBox="1"/>
          <p:nvPr/>
        </p:nvSpPr>
        <p:spPr>
          <a:xfrm>
            <a:off x="6822675" y="5228425"/>
            <a:ext cx="2371200" cy="56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GB" sz="2300" u="none" cap="none" strike="noStrike">
                <a:solidFill>
                  <a:schemeClr val="lt1"/>
                </a:solidFill>
                <a:latin typeface="Calibri"/>
                <a:ea typeface="Calibri"/>
                <a:cs typeface="Calibri"/>
                <a:sym typeface="Calibri"/>
              </a:rPr>
              <a:t>5. Wherever I am.</a:t>
            </a:r>
            <a:endParaRPr b="0" i="0" sz="2300" u="none" cap="none" strike="noStrike">
              <a:solidFill>
                <a:schemeClr val="lt1"/>
              </a:solidFill>
              <a:latin typeface="Calibri"/>
              <a:ea typeface="Calibri"/>
              <a:cs typeface="Calibri"/>
              <a:sym typeface="Calibri"/>
            </a:endParaRPr>
          </a:p>
        </p:txBody>
      </p:sp>
      <p:pic>
        <p:nvPicPr>
          <p:cNvPr id="203" name="Google Shape;203;g2fc611f3834_0_18" title="IMG_5805[1].JPG"/>
          <p:cNvPicPr preferRelativeResize="0"/>
          <p:nvPr/>
        </p:nvPicPr>
        <p:blipFill rotWithShape="1">
          <a:blip r:embed="rId4">
            <a:alphaModFix/>
          </a:blip>
          <a:srcRect b="0" l="0" r="0" t="13666"/>
          <a:stretch/>
        </p:blipFill>
        <p:spPr>
          <a:xfrm>
            <a:off x="112365" y="558200"/>
            <a:ext cx="1651726" cy="1901399"/>
          </a:xfrm>
          <a:prstGeom prst="rect">
            <a:avLst/>
          </a:prstGeom>
          <a:noFill/>
          <a:ln>
            <a:noFill/>
          </a:ln>
        </p:spPr>
      </p:pic>
      <p:pic>
        <p:nvPicPr>
          <p:cNvPr id="204" name="Google Shape;204;g2fc611f3834_0_18" title="IMG_5807[1].JPG"/>
          <p:cNvPicPr preferRelativeResize="0"/>
          <p:nvPr/>
        </p:nvPicPr>
        <p:blipFill rotWithShape="1">
          <a:blip r:embed="rId5">
            <a:alphaModFix/>
          </a:blip>
          <a:srcRect b="0" l="0" r="0" t="14537"/>
          <a:stretch/>
        </p:blipFill>
        <p:spPr>
          <a:xfrm>
            <a:off x="100225" y="3281216"/>
            <a:ext cx="1651726" cy="1882209"/>
          </a:xfrm>
          <a:prstGeom prst="rect">
            <a:avLst/>
          </a:prstGeom>
          <a:noFill/>
          <a:ln>
            <a:noFill/>
          </a:ln>
        </p:spPr>
      </p:pic>
      <p:pic>
        <p:nvPicPr>
          <p:cNvPr id="205" name="Google Shape;205;g2fc611f3834_0_18" title="IMG_5808[1].JPG"/>
          <p:cNvPicPr preferRelativeResize="0"/>
          <p:nvPr/>
        </p:nvPicPr>
        <p:blipFill rotWithShape="1">
          <a:blip r:embed="rId6">
            <a:alphaModFix/>
          </a:blip>
          <a:srcRect b="0" l="0" r="0" t="18752"/>
          <a:stretch/>
        </p:blipFill>
        <p:spPr>
          <a:xfrm>
            <a:off x="2368725" y="4341275"/>
            <a:ext cx="1871075" cy="2026977"/>
          </a:xfrm>
          <a:prstGeom prst="rect">
            <a:avLst/>
          </a:prstGeom>
          <a:noFill/>
          <a:ln>
            <a:noFill/>
          </a:ln>
        </p:spPr>
      </p:pic>
      <p:pic>
        <p:nvPicPr>
          <p:cNvPr id="206" name="Google Shape;206;g2fc611f3834_0_18" title="IMG_5810[1].JPG"/>
          <p:cNvPicPr preferRelativeResize="0"/>
          <p:nvPr/>
        </p:nvPicPr>
        <p:blipFill rotWithShape="1">
          <a:blip r:embed="rId7">
            <a:alphaModFix/>
          </a:blip>
          <a:srcRect b="0" l="0" r="10817" t="15697"/>
          <a:stretch/>
        </p:blipFill>
        <p:spPr>
          <a:xfrm>
            <a:off x="4828450" y="4326259"/>
            <a:ext cx="1651726" cy="2081869"/>
          </a:xfrm>
          <a:prstGeom prst="rect">
            <a:avLst/>
          </a:prstGeom>
          <a:noFill/>
          <a:ln>
            <a:noFill/>
          </a:ln>
        </p:spPr>
      </p:pic>
      <p:pic>
        <p:nvPicPr>
          <p:cNvPr id="207" name="Google Shape;207;g2fc611f3834_0_18" title="IMG_5811[1].JPG"/>
          <p:cNvPicPr preferRelativeResize="0"/>
          <p:nvPr/>
        </p:nvPicPr>
        <p:blipFill rotWithShape="1">
          <a:blip r:embed="rId8">
            <a:alphaModFix/>
          </a:blip>
          <a:srcRect b="0" l="0" r="0" t="17067"/>
          <a:stretch/>
        </p:blipFill>
        <p:spPr>
          <a:xfrm>
            <a:off x="7112388" y="3281225"/>
            <a:ext cx="1791763" cy="1981348"/>
          </a:xfrm>
          <a:prstGeom prst="rect">
            <a:avLst/>
          </a:prstGeom>
          <a:noFill/>
          <a:ln>
            <a:noFill/>
          </a:ln>
        </p:spPr>
      </p:pic>
      <p:pic>
        <p:nvPicPr>
          <p:cNvPr id="208" name="Google Shape;208;g2fc611f3834_0_18" title="IMG_5812[1].JPG"/>
          <p:cNvPicPr preferRelativeResize="0"/>
          <p:nvPr/>
        </p:nvPicPr>
        <p:blipFill rotWithShape="1">
          <a:blip r:embed="rId9">
            <a:alphaModFix/>
          </a:blip>
          <a:srcRect b="11690" l="12454" r="17887" t="20928"/>
          <a:stretch/>
        </p:blipFill>
        <p:spPr>
          <a:xfrm>
            <a:off x="7313475" y="229650"/>
            <a:ext cx="1651726" cy="2130273"/>
          </a:xfrm>
          <a:prstGeom prst="rect">
            <a:avLst/>
          </a:prstGeom>
          <a:noFill/>
          <a:ln>
            <a:noFill/>
          </a:ln>
        </p:spPr>
      </p:pic>
      <p:sp>
        <p:nvSpPr>
          <p:cNvPr id="209" name="Google Shape;209;g2fc611f3834_0_18"/>
          <p:cNvSpPr txBox="1"/>
          <p:nvPr/>
        </p:nvSpPr>
        <p:spPr>
          <a:xfrm>
            <a:off x="7652875" y="2359925"/>
            <a:ext cx="2371200" cy="56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lang="en-GB" sz="2300">
                <a:solidFill>
                  <a:schemeClr val="lt1"/>
                </a:solidFill>
                <a:latin typeface="Calibri"/>
                <a:ea typeface="Calibri"/>
                <a:cs typeface="Calibri"/>
                <a:sym typeface="Calibri"/>
              </a:rPr>
              <a:t>6.</a:t>
            </a:r>
            <a:r>
              <a:rPr b="0" i="0" lang="en-GB" sz="2300" u="none" cap="none" strike="noStrike">
                <a:solidFill>
                  <a:schemeClr val="lt1"/>
                </a:solidFill>
                <a:latin typeface="Calibri"/>
                <a:ea typeface="Calibri"/>
                <a:cs typeface="Calibri"/>
                <a:sym typeface="Calibri"/>
              </a:rPr>
              <a:t> </a:t>
            </a:r>
            <a:r>
              <a:rPr lang="en-GB" sz="2300">
                <a:solidFill>
                  <a:schemeClr val="lt1"/>
                </a:solidFill>
                <a:latin typeface="Calibri"/>
                <a:ea typeface="Calibri"/>
                <a:cs typeface="Calibri"/>
                <a:sym typeface="Calibri"/>
              </a:rPr>
              <a:t>Amen</a:t>
            </a:r>
            <a:endParaRPr b="0" i="0" sz="23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95c50b3250_0_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St Edmund’s School Prayer</a:t>
            </a:r>
            <a:endParaRPr/>
          </a:p>
        </p:txBody>
      </p:sp>
      <p:pic>
        <p:nvPicPr>
          <p:cNvPr id="216" name="Google Shape;216;g295c50b3250_0_7"/>
          <p:cNvPicPr preferRelativeResize="0"/>
          <p:nvPr/>
        </p:nvPicPr>
        <p:blipFill rotWithShape="1">
          <a:blip r:embed="rId3">
            <a:alphaModFix/>
          </a:blip>
          <a:srcRect b="0" l="0" r="0" t="0"/>
          <a:stretch/>
        </p:blipFill>
        <p:spPr>
          <a:xfrm>
            <a:off x="771100" y="1417652"/>
            <a:ext cx="7418649" cy="523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
          <p:cNvSpPr txBox="1"/>
          <p:nvPr/>
        </p:nvSpPr>
        <p:spPr>
          <a:xfrm>
            <a:off x="2475900" y="1248250"/>
            <a:ext cx="4192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GB" sz="2300" u="none" cap="none" strike="noStrike">
                <a:solidFill>
                  <a:srgbClr val="FF9900"/>
                </a:solidFill>
                <a:latin typeface="Calibri"/>
                <a:ea typeface="Calibri"/>
                <a:cs typeface="Calibri"/>
                <a:sym typeface="Calibri"/>
              </a:rPr>
              <a:t>Please make the sign of the cross</a:t>
            </a:r>
            <a:endParaRPr b="1" i="0" sz="2300" u="none" cap="none" strike="noStrike">
              <a:solidFill>
                <a:srgbClr val="FF9900"/>
              </a:solidFill>
              <a:latin typeface="Calibri"/>
              <a:ea typeface="Calibri"/>
              <a:cs typeface="Calibri"/>
              <a:sym typeface="Calibri"/>
            </a:endParaRPr>
          </a:p>
        </p:txBody>
      </p:sp>
      <p:pic>
        <p:nvPicPr>
          <p:cNvPr id="222" name="Google Shape;222;p3"/>
          <p:cNvPicPr preferRelativeResize="0"/>
          <p:nvPr/>
        </p:nvPicPr>
        <p:blipFill rotWithShape="1">
          <a:blip r:embed="rId3">
            <a:alphaModFix/>
          </a:blip>
          <a:srcRect b="0" l="0" r="0" t="0"/>
          <a:stretch/>
        </p:blipFill>
        <p:spPr>
          <a:xfrm>
            <a:off x="1143092" y="2009450"/>
            <a:ext cx="6930733" cy="4536050"/>
          </a:xfrm>
          <a:prstGeom prst="rect">
            <a:avLst/>
          </a:prstGeom>
          <a:noFill/>
          <a:ln>
            <a:noFill/>
          </a:ln>
        </p:spPr>
      </p:pic>
      <p:sp>
        <p:nvSpPr>
          <p:cNvPr id="223" name="Google Shape;223;p3"/>
          <p:cNvSpPr/>
          <p:nvPr/>
        </p:nvSpPr>
        <p:spPr>
          <a:xfrm>
            <a:off x="569925" y="265950"/>
            <a:ext cx="8111700" cy="759900"/>
          </a:xfrm>
          <a:prstGeom prst="roundRect">
            <a:avLst>
              <a:gd fmla="val 16667" name="adj"/>
            </a:avLst>
          </a:prstGeom>
          <a:solidFill>
            <a:srgbClr val="FF9900"/>
          </a:solidFill>
          <a:ln cap="flat" cmpd="sng" w="9525">
            <a:solidFill>
              <a:srgbClr val="F9F9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We are ready to receive the message of God.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g3170948f751_0_7"/>
          <p:cNvPicPr preferRelativeResize="0"/>
          <p:nvPr/>
        </p:nvPicPr>
        <p:blipFill rotWithShape="1">
          <a:blip r:embed="rId3">
            <a:alphaModFix/>
          </a:blip>
          <a:srcRect b="11276" l="0" r="0" t="0"/>
          <a:stretch/>
        </p:blipFill>
        <p:spPr>
          <a:xfrm>
            <a:off x="539050" y="570275"/>
            <a:ext cx="7998750" cy="4568925"/>
          </a:xfrm>
          <a:prstGeom prst="rect">
            <a:avLst/>
          </a:prstGeom>
          <a:noFill/>
          <a:ln>
            <a:noFill/>
          </a:ln>
        </p:spPr>
      </p:pic>
      <p:sp>
        <p:nvSpPr>
          <p:cNvPr id="230" name="Google Shape;230;g3170948f751_0_7"/>
          <p:cNvSpPr/>
          <p:nvPr/>
        </p:nvSpPr>
        <p:spPr>
          <a:xfrm>
            <a:off x="309000" y="5233525"/>
            <a:ext cx="6867900" cy="1430100"/>
          </a:xfrm>
          <a:prstGeom prst="roundRect">
            <a:avLst>
              <a:gd fmla="val 16667" name="adj"/>
            </a:avLst>
          </a:prstGeom>
          <a:solidFill>
            <a:srgbClr val="93C47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GB" sz="2500" u="none" cap="none" strike="noStrike">
                <a:solidFill>
                  <a:schemeClr val="dk1"/>
                </a:solidFill>
                <a:latin typeface="Calibri"/>
                <a:ea typeface="Calibri"/>
                <a:cs typeface="Calibri"/>
                <a:sym typeface="Calibri"/>
              </a:rPr>
              <a:t>A reading from the Holy Gospel according to </a:t>
            </a:r>
            <a:r>
              <a:rPr b="1" i="0" lang="en-GB" sz="2700" u="none" cap="none" strike="noStrike">
                <a:solidFill>
                  <a:schemeClr val="dk1"/>
                </a:solidFill>
                <a:latin typeface="Calibri"/>
                <a:ea typeface="Calibri"/>
                <a:cs typeface="Calibri"/>
                <a:sym typeface="Calibri"/>
              </a:rPr>
              <a:t>Luke.</a:t>
            </a:r>
            <a:endParaRPr b="1" i="0" sz="2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0" lang="en-GB" sz="2500" u="sng" cap="none" strike="noStrike">
                <a:solidFill>
                  <a:srgbClr val="FFFFFF"/>
                </a:solidFill>
                <a:latin typeface="Calibri"/>
                <a:ea typeface="Calibri"/>
                <a:cs typeface="Calibri"/>
                <a:sym typeface="Calibri"/>
              </a:rPr>
              <a:t>All</a:t>
            </a:r>
            <a:r>
              <a:rPr b="0" i="0" lang="en-GB" sz="2500" u="none" cap="none" strike="noStrike">
                <a:solidFill>
                  <a:srgbClr val="FFFFFF"/>
                </a:solidFill>
                <a:latin typeface="Calibri"/>
                <a:ea typeface="Calibri"/>
                <a:cs typeface="Calibri"/>
                <a:sym typeface="Calibri"/>
              </a:rPr>
              <a:t>: Glory to You, Oh Lord. </a:t>
            </a:r>
            <a:endParaRPr b="0" i="0" sz="2500" u="none" cap="none" strike="noStrike">
              <a:solidFill>
                <a:srgbClr val="FFFFFF"/>
              </a:solidFill>
              <a:latin typeface="Calibri"/>
              <a:ea typeface="Calibri"/>
              <a:cs typeface="Calibri"/>
              <a:sym typeface="Calibri"/>
            </a:endParaRPr>
          </a:p>
        </p:txBody>
      </p:sp>
      <p:pic>
        <p:nvPicPr>
          <p:cNvPr id="231" name="Google Shape;231;g3170948f751_0_7"/>
          <p:cNvPicPr preferRelativeResize="0"/>
          <p:nvPr/>
        </p:nvPicPr>
        <p:blipFill rotWithShape="1">
          <a:blip r:embed="rId4">
            <a:alphaModFix/>
          </a:blip>
          <a:srcRect b="0" l="0" r="0" t="0"/>
          <a:stretch/>
        </p:blipFill>
        <p:spPr>
          <a:xfrm>
            <a:off x="7244230" y="5233525"/>
            <a:ext cx="1199196" cy="1585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b5b54cfd4d_0_0"/>
          <p:cNvSpPr txBox="1"/>
          <p:nvPr/>
        </p:nvSpPr>
        <p:spPr>
          <a:xfrm>
            <a:off x="152398" y="255975"/>
            <a:ext cx="3948900" cy="66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700" u="none" cap="none" strike="noStrike">
                <a:solidFill>
                  <a:schemeClr val="lt1"/>
                </a:solidFill>
                <a:latin typeface="Calibri"/>
                <a:ea typeface="Calibri"/>
                <a:cs typeface="Calibri"/>
                <a:sym typeface="Calibri"/>
              </a:rPr>
              <a:t>Luke 1</a:t>
            </a:r>
            <a:r>
              <a:rPr lang="en-GB" sz="3700">
                <a:solidFill>
                  <a:schemeClr val="lt1"/>
                </a:solidFill>
                <a:latin typeface="Calibri"/>
                <a:ea typeface="Calibri"/>
                <a:cs typeface="Calibri"/>
                <a:sym typeface="Calibri"/>
              </a:rPr>
              <a:t>7</a:t>
            </a:r>
            <a:r>
              <a:rPr b="0" i="0" lang="en-GB" sz="3700" u="none" cap="none" strike="noStrike">
                <a:solidFill>
                  <a:schemeClr val="lt1"/>
                </a:solidFill>
                <a:latin typeface="Calibri"/>
                <a:ea typeface="Calibri"/>
                <a:cs typeface="Calibri"/>
                <a:sym typeface="Calibri"/>
              </a:rPr>
              <a:t>:5-10 </a:t>
            </a:r>
            <a:endParaRPr b="0" i="0" sz="3700" u="none" cap="none" strike="noStrike">
              <a:solidFill>
                <a:schemeClr val="lt1"/>
              </a:solidFill>
              <a:latin typeface="Calibri"/>
              <a:ea typeface="Calibri"/>
              <a:cs typeface="Calibri"/>
              <a:sym typeface="Calibri"/>
            </a:endParaRPr>
          </a:p>
        </p:txBody>
      </p:sp>
      <p:sp>
        <p:nvSpPr>
          <p:cNvPr id="238" name="Google Shape;238;g2b5b54cfd4d_0_0"/>
          <p:cNvSpPr txBox="1"/>
          <p:nvPr/>
        </p:nvSpPr>
        <p:spPr>
          <a:xfrm>
            <a:off x="1195475" y="5225275"/>
            <a:ext cx="7138800" cy="96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Calibri"/>
                <a:ea typeface="Calibri"/>
                <a:cs typeface="Calibri"/>
                <a:sym typeface="Calibri"/>
              </a:rPr>
              <a:t>The Gospel of the Lord.</a:t>
            </a:r>
            <a:endParaRPr b="0" i="0" sz="3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Calibri"/>
                <a:ea typeface="Calibri"/>
                <a:cs typeface="Calibri"/>
                <a:sym typeface="Calibri"/>
              </a:rPr>
              <a:t>ALL: Praise to you Lord Jesus Christ. </a:t>
            </a:r>
            <a:endParaRPr b="0" i="0" sz="3200" u="none" cap="none" strike="noStrike">
              <a:solidFill>
                <a:schemeClr val="lt1"/>
              </a:solidFill>
              <a:latin typeface="Calibri"/>
              <a:ea typeface="Calibri"/>
              <a:cs typeface="Calibri"/>
              <a:sym typeface="Calibri"/>
            </a:endParaRPr>
          </a:p>
        </p:txBody>
      </p:sp>
      <p:pic>
        <p:nvPicPr>
          <p:cNvPr id="239" name="Google Shape;239;g2b5b54cfd4d_0_0"/>
          <p:cNvPicPr preferRelativeResize="0"/>
          <p:nvPr/>
        </p:nvPicPr>
        <p:blipFill rotWithShape="1">
          <a:blip r:embed="rId3">
            <a:alphaModFix/>
          </a:blip>
          <a:srcRect b="0" l="0" r="0" t="3456"/>
          <a:stretch/>
        </p:blipFill>
        <p:spPr>
          <a:xfrm>
            <a:off x="3511500" y="209325"/>
            <a:ext cx="5121700" cy="5150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
          <p:cNvSpPr txBox="1"/>
          <p:nvPr/>
        </p:nvSpPr>
        <p:spPr>
          <a:xfrm>
            <a:off x="2346763" y="3376075"/>
            <a:ext cx="3857700" cy="66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n-GB" sz="3700">
                <a:solidFill>
                  <a:schemeClr val="lt1"/>
                </a:solidFill>
                <a:latin typeface="Calibri"/>
                <a:ea typeface="Calibri"/>
                <a:cs typeface="Calibri"/>
                <a:sym typeface="Calibri"/>
              </a:rPr>
              <a:t>FAITH</a:t>
            </a:r>
            <a:endParaRPr b="1" i="0" sz="3700" u="none" cap="none" strike="noStrike">
              <a:solidFill>
                <a:schemeClr val="lt1"/>
              </a:solidFill>
              <a:latin typeface="Calibri"/>
              <a:ea typeface="Calibri"/>
              <a:cs typeface="Calibri"/>
              <a:sym typeface="Calibri"/>
            </a:endParaRPr>
          </a:p>
        </p:txBody>
      </p:sp>
      <p:sp>
        <p:nvSpPr>
          <p:cNvPr id="245" name="Google Shape;245;p4"/>
          <p:cNvSpPr/>
          <p:nvPr/>
        </p:nvSpPr>
        <p:spPr>
          <a:xfrm>
            <a:off x="2962888" y="3429010"/>
            <a:ext cx="3118500" cy="791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4"/>
          <p:cNvSpPr txBox="1"/>
          <p:nvPr/>
        </p:nvSpPr>
        <p:spPr>
          <a:xfrm>
            <a:off x="1548150" y="152900"/>
            <a:ext cx="6047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Calibri"/>
                <a:ea typeface="Calibri"/>
                <a:cs typeface="Calibri"/>
                <a:sym typeface="Calibri"/>
              </a:rPr>
              <a:t>What is this week’s Word? </a:t>
            </a:r>
            <a:endParaRPr b="1" i="0" sz="3600" u="none" cap="none" strike="noStrike">
              <a:solidFill>
                <a:schemeClr val="lt1"/>
              </a:solidFill>
              <a:latin typeface="Calibri"/>
              <a:ea typeface="Calibri"/>
              <a:cs typeface="Calibri"/>
              <a:sym typeface="Calibri"/>
            </a:endParaRPr>
          </a:p>
        </p:txBody>
      </p:sp>
      <p:pic>
        <p:nvPicPr>
          <p:cNvPr id="247" name="Google Shape;247;p4"/>
          <p:cNvPicPr preferRelativeResize="0"/>
          <p:nvPr/>
        </p:nvPicPr>
        <p:blipFill>
          <a:blip r:embed="rId3">
            <a:alphaModFix/>
          </a:blip>
          <a:stretch>
            <a:fillRect/>
          </a:stretch>
        </p:blipFill>
        <p:spPr>
          <a:xfrm>
            <a:off x="700625" y="1390375"/>
            <a:ext cx="2678575" cy="1829275"/>
          </a:xfrm>
          <a:prstGeom prst="rect">
            <a:avLst/>
          </a:prstGeom>
          <a:noFill/>
          <a:ln>
            <a:noFill/>
          </a:ln>
        </p:spPr>
      </p:pic>
      <p:pic>
        <p:nvPicPr>
          <p:cNvPr id="248" name="Google Shape;248;p4"/>
          <p:cNvPicPr preferRelativeResize="0"/>
          <p:nvPr/>
        </p:nvPicPr>
        <p:blipFill rotWithShape="1">
          <a:blip r:embed="rId4">
            <a:alphaModFix/>
          </a:blip>
          <a:srcRect b="7697" l="0" r="0" t="0"/>
          <a:stretch/>
        </p:blipFill>
        <p:spPr>
          <a:xfrm>
            <a:off x="6204475" y="1510025"/>
            <a:ext cx="2057400" cy="2048575"/>
          </a:xfrm>
          <a:prstGeom prst="rect">
            <a:avLst/>
          </a:prstGeom>
          <a:noFill/>
          <a:ln>
            <a:noFill/>
          </a:ln>
        </p:spPr>
      </p:pic>
      <p:pic>
        <p:nvPicPr>
          <p:cNvPr id="249" name="Google Shape;249;p4"/>
          <p:cNvPicPr preferRelativeResize="0"/>
          <p:nvPr/>
        </p:nvPicPr>
        <p:blipFill>
          <a:blip r:embed="rId5">
            <a:alphaModFix/>
          </a:blip>
          <a:stretch>
            <a:fillRect/>
          </a:stretch>
        </p:blipFill>
        <p:spPr>
          <a:xfrm>
            <a:off x="316249" y="3659100"/>
            <a:ext cx="2363839" cy="2707574"/>
          </a:xfrm>
          <a:prstGeom prst="rect">
            <a:avLst/>
          </a:prstGeom>
          <a:noFill/>
          <a:ln>
            <a:noFill/>
          </a:ln>
        </p:spPr>
      </p:pic>
      <p:pic>
        <p:nvPicPr>
          <p:cNvPr id="250" name="Google Shape;250;p4"/>
          <p:cNvPicPr preferRelativeResize="0"/>
          <p:nvPr/>
        </p:nvPicPr>
        <p:blipFill>
          <a:blip r:embed="rId6">
            <a:alphaModFix/>
          </a:blip>
          <a:stretch>
            <a:fillRect/>
          </a:stretch>
        </p:blipFill>
        <p:spPr>
          <a:xfrm>
            <a:off x="6224652" y="3978073"/>
            <a:ext cx="2504575" cy="2504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2017-02-10T22:50:37Z</dcterms:created>
  <dc:creator>Margaret Ann</dc:creator>
</cp:coreProperties>
</file>