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9144000"/>
  <p:notesSz cx="6858000" cy="9144000"/>
  <p:embeddedFontLst>
    <p:embeddedFont>
      <p:font typeface="Forum"/>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9" roundtripDataSignature="AMtx7mg8fgIRGAWSXcp3KTsgBtmOEUWK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Forum-regular.fntdata"/><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84fec2ab0f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84fec2ab0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384fec2ab0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84fec2ab0f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84fec2ab0f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84fec2ab0f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84fec2ab0f_0_10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384fec2ab0f_0_1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5" name="Google Shape;75;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1" name="Google Shape;81;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93" name="Google Shape;93;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99" name="Google Shape;99;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 name="Shape 102"/>
        <p:cNvGrpSpPr/>
        <p:nvPr/>
      </p:nvGrpSpPr>
      <p:grpSpPr>
        <a:xfrm>
          <a:off x="0" y="0"/>
          <a:ext cx="0" cy="0"/>
          <a:chOff x="0" y="0"/>
          <a:chExt cx="0" cy="0"/>
        </a:xfrm>
      </p:grpSpPr>
      <p:sp>
        <p:nvSpPr>
          <p:cNvPr id="103" name="Google Shape;103;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6" name="Shape 106"/>
        <p:cNvGrpSpPr/>
        <p:nvPr/>
      </p:nvGrpSpPr>
      <p:grpSpPr>
        <a:xfrm>
          <a:off x="0" y="0"/>
          <a:ext cx="0" cy="0"/>
          <a:chOff x="0" y="0"/>
          <a:chExt cx="0" cy="0"/>
        </a:xfrm>
      </p:grpSpPr>
      <p:sp>
        <p:nvSpPr>
          <p:cNvPr id="107" name="Google Shape;107;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09" name="Google Shape;109;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2" name="Shape 112"/>
        <p:cNvGrpSpPr/>
        <p:nvPr/>
      </p:nvGrpSpPr>
      <p:grpSpPr>
        <a:xfrm>
          <a:off x="0" y="0"/>
          <a:ext cx="0" cy="0"/>
          <a:chOff x="0" y="0"/>
          <a:chExt cx="0" cy="0"/>
        </a:xfrm>
      </p:grpSpPr>
      <p:sp>
        <p:nvSpPr>
          <p:cNvPr id="113" name="Google Shape;113;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15" name="Google Shape;115;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16" name="Google Shape;116;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9" name="Shape 119"/>
        <p:cNvGrpSpPr/>
        <p:nvPr/>
      </p:nvGrpSpPr>
      <p:grpSpPr>
        <a:xfrm>
          <a:off x="0" y="0"/>
          <a:ext cx="0" cy="0"/>
          <a:chOff x="0" y="0"/>
          <a:chExt cx="0" cy="0"/>
        </a:xfrm>
      </p:grpSpPr>
      <p:sp>
        <p:nvSpPr>
          <p:cNvPr id="120" name="Google Shape;120;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2" name="Google Shape;122;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23" name="Google Shape;123;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4" name="Google Shape;124;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25" name="Google Shape;125;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8" name="Shape 128"/>
        <p:cNvGrpSpPr/>
        <p:nvPr/>
      </p:nvGrpSpPr>
      <p:grpSpPr>
        <a:xfrm>
          <a:off x="0" y="0"/>
          <a:ext cx="0" cy="0"/>
          <a:chOff x="0" y="0"/>
          <a:chExt cx="0" cy="0"/>
        </a:xfrm>
      </p:grpSpPr>
      <p:sp>
        <p:nvSpPr>
          <p:cNvPr id="129" name="Google Shape;129;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36" name="Google Shape;136;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37" name="Google Shape;137;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64"/>
          <p:cNvSpPr/>
          <p:nvPr>
            <p:ph idx="2" type="pic"/>
          </p:nvPr>
        </p:nvSpPr>
        <p:spPr>
          <a:xfrm>
            <a:off x="1792288" y="612775"/>
            <a:ext cx="5486400" cy="4114800"/>
          </a:xfrm>
          <a:prstGeom prst="rect">
            <a:avLst/>
          </a:prstGeom>
          <a:noFill/>
          <a:ln>
            <a:noFill/>
          </a:ln>
        </p:spPr>
      </p:sp>
      <p:sp>
        <p:nvSpPr>
          <p:cNvPr id="143" name="Google Shape;143;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0" name="Google Shape;150;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6" name="Google Shape;156;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159" name="Shape 159"/>
        <p:cNvGrpSpPr/>
        <p:nvPr/>
      </p:nvGrpSpPr>
      <p:grpSpPr>
        <a:xfrm>
          <a:off x="0" y="0"/>
          <a:ext cx="0" cy="0"/>
          <a:chOff x="0" y="0"/>
          <a:chExt cx="0" cy="0"/>
        </a:xfrm>
      </p:grpSpPr>
      <p:sp>
        <p:nvSpPr>
          <p:cNvPr id="160" name="Google Shape;160;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61" name="Google Shape;161;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1" name="Google Shape;61;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2" name="Google Shape;62;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p:nvPr>
            <p:ph idx="2" type="pic"/>
          </p:nvPr>
        </p:nvSpPr>
        <p:spPr>
          <a:xfrm>
            <a:off x="1792288" y="612775"/>
            <a:ext cx="5486400" cy="4114800"/>
          </a:xfrm>
          <a:prstGeom prst="rect">
            <a:avLst/>
          </a:prstGeom>
          <a:noFill/>
          <a:ln>
            <a:noFill/>
          </a:ln>
        </p:spPr>
      </p:sp>
      <p:sp>
        <p:nvSpPr>
          <p:cNvPr id="68" name="Google Shape;68;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9" name="Google Shape;69;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4" name="Shape 84"/>
        <p:cNvGrpSpPr/>
        <p:nvPr/>
      </p:nvGrpSpPr>
      <p:grpSpPr>
        <a:xfrm>
          <a:off x="0" y="0"/>
          <a:ext cx="0" cy="0"/>
          <a:chOff x="0" y="0"/>
          <a:chExt cx="0" cy="0"/>
        </a:xfrm>
      </p:grpSpPr>
      <p:sp>
        <p:nvSpPr>
          <p:cNvPr id="85" name="Google Shape;85;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87" name="Google Shape;87;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8" name="Google Shape;88;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89" name="Google Shape;89;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33.png"/><Relationship Id="rId5" Type="http://schemas.openxmlformats.org/officeDocument/2006/relationships/image" Target="../media/image24.png"/><Relationship Id="rId6"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6.jp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4.png"/><Relationship Id="rId4" Type="http://schemas.openxmlformats.org/officeDocument/2006/relationships/image" Target="../media/image7.png"/><Relationship Id="rId5"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27.png"/><Relationship Id="rId5"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image" Target="../media/image3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40.jpg"/><Relationship Id="rId9" Type="http://schemas.openxmlformats.org/officeDocument/2006/relationships/image" Target="../media/image42.jpg"/><Relationship Id="rId5" Type="http://schemas.openxmlformats.org/officeDocument/2006/relationships/image" Target="../media/image39.jpg"/><Relationship Id="rId6" Type="http://schemas.openxmlformats.org/officeDocument/2006/relationships/image" Target="../media/image37.jpg"/><Relationship Id="rId7" Type="http://schemas.openxmlformats.org/officeDocument/2006/relationships/image" Target="../media/image36.jpg"/><Relationship Id="rId8" Type="http://schemas.openxmlformats.org/officeDocument/2006/relationships/image" Target="../media/image3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fbf7fda345_1_0"/>
          <p:cNvSpPr txBox="1"/>
          <p:nvPr>
            <p:ph type="ctrTitle"/>
          </p:nvPr>
        </p:nvSpPr>
        <p:spPr>
          <a:xfrm>
            <a:off x="1904463" y="4059638"/>
            <a:ext cx="4267200" cy="559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sz="2700"/>
              <a:t>Good morning, everyone. </a:t>
            </a:r>
            <a:endParaRPr sz="2700"/>
          </a:p>
        </p:txBody>
      </p:sp>
      <p:pic>
        <p:nvPicPr>
          <p:cNvPr id="168" name="Google Shape;168;g2fbf7fda345_1_0"/>
          <p:cNvPicPr preferRelativeResize="0"/>
          <p:nvPr/>
        </p:nvPicPr>
        <p:blipFill rotWithShape="1">
          <a:blip r:embed="rId3">
            <a:alphaModFix/>
          </a:blip>
          <a:srcRect b="0" l="0" r="0" t="0"/>
          <a:stretch/>
        </p:blipFill>
        <p:spPr>
          <a:xfrm>
            <a:off x="2179550" y="4587525"/>
            <a:ext cx="2164513" cy="1447175"/>
          </a:xfrm>
          <a:prstGeom prst="rect">
            <a:avLst/>
          </a:prstGeom>
          <a:noFill/>
          <a:ln>
            <a:noFill/>
          </a:ln>
        </p:spPr>
      </p:pic>
      <p:sp>
        <p:nvSpPr>
          <p:cNvPr id="169" name="Google Shape;169;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- 06/</a:t>
            </a:r>
            <a:r>
              <a:rPr lang="en-GB" sz="3600">
                <a:latin typeface="Calibri"/>
                <a:ea typeface="Calibri"/>
                <a:cs typeface="Calibri"/>
                <a:sym typeface="Calibri"/>
              </a:rPr>
              <a:t>10</a:t>
            </a:r>
            <a:r>
              <a:rPr b="0" i="0" lang="en-GB" sz="3600" u="none" cap="none" strike="noStrike">
                <a:solidFill>
                  <a:srgbClr val="000000"/>
                </a:solidFill>
                <a:latin typeface="Calibri"/>
                <a:ea typeface="Calibri"/>
                <a:cs typeface="Calibri"/>
                <a:sym typeface="Calibri"/>
              </a:rPr>
              <a:t>/2025</a:t>
            </a:r>
            <a:endParaRPr b="0" i="0" sz="3600" u="none" cap="none" strike="noStrike">
              <a:solidFill>
                <a:srgbClr val="000000"/>
              </a:solidFill>
              <a:latin typeface="Calibri"/>
              <a:ea typeface="Calibri"/>
              <a:cs typeface="Calibri"/>
              <a:sym typeface="Calibri"/>
            </a:endParaRPr>
          </a:p>
        </p:txBody>
      </p:sp>
      <p:pic>
        <p:nvPicPr>
          <p:cNvPr id="170" name="Google Shape;170;g2fbf7fda345_1_0"/>
          <p:cNvPicPr preferRelativeResize="0"/>
          <p:nvPr/>
        </p:nvPicPr>
        <p:blipFill rotWithShape="1">
          <a:blip r:embed="rId4">
            <a:alphaModFix/>
          </a:blip>
          <a:srcRect b="0" l="0" r="0" t="0"/>
          <a:stretch/>
        </p:blipFill>
        <p:spPr>
          <a:xfrm>
            <a:off x="3041524" y="1706975"/>
            <a:ext cx="2233400" cy="2219299"/>
          </a:xfrm>
          <a:prstGeom prst="rect">
            <a:avLst/>
          </a:prstGeom>
          <a:noFill/>
          <a:ln>
            <a:noFill/>
          </a:ln>
        </p:spPr>
      </p:pic>
      <p:pic>
        <p:nvPicPr>
          <p:cNvPr id="171" name="Google Shape;171;g2fbf7fda345_1_0"/>
          <p:cNvPicPr preferRelativeResize="0"/>
          <p:nvPr/>
        </p:nvPicPr>
        <p:blipFill rotWithShape="1">
          <a:blip r:embed="rId5">
            <a:alphaModFix/>
          </a:blip>
          <a:srcRect b="0" l="0" r="0" t="0"/>
          <a:stretch/>
        </p:blipFill>
        <p:spPr>
          <a:xfrm>
            <a:off x="4572000" y="4619454"/>
            <a:ext cx="1392200" cy="1114850"/>
          </a:xfrm>
          <a:prstGeom prst="rect">
            <a:avLst/>
          </a:prstGeom>
          <a:noFill/>
          <a:ln>
            <a:noFill/>
          </a:ln>
        </p:spPr>
      </p:pic>
      <p:sp>
        <p:nvSpPr>
          <p:cNvPr id="172" name="Google Shape;172;g2fbf7fda345_1_0"/>
          <p:cNvSpPr txBox="1"/>
          <p:nvPr/>
        </p:nvSpPr>
        <p:spPr>
          <a:xfrm>
            <a:off x="4660925" y="5663600"/>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5" name="Shape 255"/>
        <p:cNvGrpSpPr/>
        <p:nvPr/>
      </p:nvGrpSpPr>
      <p:grpSpPr>
        <a:xfrm>
          <a:off x="0" y="0"/>
          <a:ext cx="0" cy="0"/>
          <a:chOff x="0" y="0"/>
          <a:chExt cx="0" cy="0"/>
        </a:xfrm>
      </p:grpSpPr>
      <p:sp>
        <p:nvSpPr>
          <p:cNvPr id="256" name="Google Shape;256;g383cebba225_0_90"/>
          <p:cNvSpPr/>
          <p:nvPr/>
        </p:nvSpPr>
        <p:spPr>
          <a:xfrm>
            <a:off x="370775" y="2310100"/>
            <a:ext cx="5138700" cy="39312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g383cebba225_0_90"/>
          <p:cNvSpPr/>
          <p:nvPr/>
        </p:nvSpPr>
        <p:spPr>
          <a:xfrm>
            <a:off x="3616950" y="2373700"/>
            <a:ext cx="5308200" cy="3804000"/>
          </a:xfrm>
          <a:prstGeom prst="ellipse">
            <a:avLst/>
          </a:prstGeom>
          <a:solidFill>
            <a:srgbClr val="EAD1DC">
              <a:alpha val="37647"/>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58" name="Google Shape;258;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59" name="Google Shape;259;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260" name="Google Shape;260;g383cebba225_0_90"/>
          <p:cNvPicPr preferRelativeResize="0"/>
          <p:nvPr/>
        </p:nvPicPr>
        <p:blipFill rotWithShape="1">
          <a:blip r:embed="rId3">
            <a:alphaModFix/>
          </a:blip>
          <a:srcRect b="27299" l="9383" r="6751" t="0"/>
          <a:stretch/>
        </p:blipFill>
        <p:spPr>
          <a:xfrm>
            <a:off x="5672500" y="3567225"/>
            <a:ext cx="1278525" cy="1554701"/>
          </a:xfrm>
          <a:prstGeom prst="rect">
            <a:avLst/>
          </a:prstGeom>
          <a:noFill/>
          <a:ln cap="flat" cmpd="sng" w="19050">
            <a:solidFill>
              <a:srgbClr val="38761D"/>
            </a:solidFill>
            <a:prstDash val="solid"/>
            <a:round/>
            <a:headEnd len="sm" w="sm" type="none"/>
            <a:tailEnd len="sm" w="sm" type="none"/>
          </a:ln>
        </p:spPr>
      </p:pic>
      <p:pic>
        <p:nvPicPr>
          <p:cNvPr id="261" name="Google Shape;261;g383cebba225_0_90"/>
          <p:cNvPicPr preferRelativeResize="0"/>
          <p:nvPr/>
        </p:nvPicPr>
        <p:blipFill rotWithShape="1">
          <a:blip r:embed="rId4">
            <a:alphaModFix/>
          </a:blip>
          <a:srcRect b="0" l="0" r="0" t="0"/>
          <a:stretch/>
        </p:blipFill>
        <p:spPr>
          <a:xfrm>
            <a:off x="7209700" y="3755138"/>
            <a:ext cx="1278525" cy="1278525"/>
          </a:xfrm>
          <a:prstGeom prst="rect">
            <a:avLst/>
          </a:prstGeom>
          <a:noFill/>
          <a:ln cap="flat" cmpd="sng" w="38100">
            <a:solidFill>
              <a:srgbClr val="38761D"/>
            </a:solidFill>
            <a:prstDash val="solid"/>
            <a:round/>
            <a:headEnd len="sm" w="sm" type="none"/>
            <a:tailEnd len="sm" w="sm" type="none"/>
          </a:ln>
        </p:spPr>
      </p:pic>
      <p:sp>
        <p:nvSpPr>
          <p:cNvPr id="262" name="Google Shape;262;g383cebba225_0_90"/>
          <p:cNvSpPr txBox="1"/>
          <p:nvPr/>
        </p:nvSpPr>
        <p:spPr>
          <a:xfrm>
            <a:off x="-380275" y="409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263" name="Google Shape;263;g383cebba225_0_90"/>
          <p:cNvSpPr txBox="1"/>
          <p:nvPr/>
        </p:nvSpPr>
        <p:spPr>
          <a:xfrm>
            <a:off x="613613" y="391452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dk1"/>
                </a:solidFill>
                <a:latin typeface="Calibri"/>
                <a:ea typeface="Calibri"/>
                <a:cs typeface="Calibri"/>
                <a:sym typeface="Calibri"/>
              </a:rPr>
              <a:t>FAITH</a:t>
            </a:r>
            <a:endParaRPr b="1" i="0" sz="37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236eedd9d2_0_0"/>
          <p:cNvSpPr txBox="1"/>
          <p:nvPr>
            <p:ph type="title"/>
          </p:nvPr>
        </p:nvSpPr>
        <p:spPr>
          <a:xfrm>
            <a:off x="227100" y="-444575"/>
            <a:ext cx="89169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2900"/>
              <a:t>Our </a:t>
            </a:r>
            <a:r>
              <a:rPr b="1" i="1" lang="en-GB" sz="2900" u="sng"/>
              <a:t>FAITH</a:t>
            </a:r>
            <a:r>
              <a:rPr b="1" lang="en-GB" sz="2900"/>
              <a:t> teaches us that God made the world and everything in it. Catholic Social Teaching says we must care for creation, which means looking after the earth, animals, plants, and people. When we care for creation, we show love for God and for others.”</a:t>
            </a:r>
            <a:endParaRPr b="1" sz="2900"/>
          </a:p>
          <a:p>
            <a:pPr indent="0" lvl="0" marL="0" rtl="0" algn="ctr">
              <a:lnSpc>
                <a:spcPct val="100000"/>
              </a:lnSpc>
              <a:spcBef>
                <a:spcPts val="0"/>
              </a:spcBef>
              <a:spcAft>
                <a:spcPts val="0"/>
              </a:spcAft>
              <a:buSzPts val="990"/>
              <a:buNone/>
            </a:pPr>
            <a:r>
              <a:t/>
            </a:r>
            <a:endParaRPr b="1" sz="2500"/>
          </a:p>
        </p:txBody>
      </p:sp>
      <p:pic>
        <p:nvPicPr>
          <p:cNvPr id="270" name="Google Shape;270;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271" name="Google Shape;271;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8" name="Google Shape;278;g3236eedd9d2_0_92"/>
          <p:cNvSpPr txBox="1"/>
          <p:nvPr/>
        </p:nvSpPr>
        <p:spPr>
          <a:xfrm>
            <a:off x="311200" y="2681650"/>
            <a:ext cx="8142900" cy="321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400" u="none" cap="none" strike="noStrike">
                <a:solidFill>
                  <a:schemeClr val="lt1"/>
                </a:solidFill>
                <a:latin typeface="Calibri"/>
                <a:ea typeface="Calibri"/>
                <a:cs typeface="Calibri"/>
                <a:sym typeface="Calibri"/>
              </a:rPr>
              <a:t>Close your eyes and accept Jesus in your hearts</a:t>
            </a:r>
            <a:endParaRPr b="1" i="1" sz="24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4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When I look at the world, I see God’s beautiful gift to us. My faith reminds me to take care of the earth by being kind to nature and thankful for all we have. By looking after creation, I show my love for God and for everyone.</a:t>
            </a:r>
            <a:endParaRPr i="0" sz="29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4" name="Google Shape;284;p9"/>
          <p:cNvSpPr txBox="1"/>
          <p:nvPr/>
        </p:nvSpPr>
        <p:spPr>
          <a:xfrm>
            <a:off x="321150" y="1164075"/>
            <a:ext cx="6708900" cy="5061900"/>
          </a:xfrm>
          <a:prstGeom prst="rect">
            <a:avLst/>
          </a:prstGeom>
          <a:solidFill>
            <a:srgbClr val="F9CB9C"/>
          </a:solidFill>
          <a:ln>
            <a:noFill/>
          </a:ln>
          <a:effectLst>
            <a:outerShdw blurRad="57150" rotWithShape="0" algn="bl" dir="5400000" dist="19050">
              <a:srgbClr val="000000">
                <a:alpha val="4196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Jesus,</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Thank you for our beautiful world. </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H</a:t>
            </a:r>
            <a:r>
              <a:rPr b="1" i="0" lang="en-GB" sz="2600" u="none" cap="none" strike="noStrike">
                <a:solidFill>
                  <a:schemeClr val="dk1"/>
                </a:solidFill>
                <a:latin typeface="Calibri"/>
                <a:ea typeface="Calibri"/>
                <a:cs typeface="Calibri"/>
                <a:sym typeface="Calibri"/>
              </a:rPr>
              <a:t>elp me to trust you and have faith every day. Thank you for loving me and guiding me. </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             Amen.</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5" name="Google Shape;285;p9"/>
          <p:cNvPicPr preferRelativeResize="0"/>
          <p:nvPr/>
        </p:nvPicPr>
        <p:blipFill rotWithShape="1">
          <a:blip r:embed="rId3">
            <a:alphaModFix/>
          </a:blip>
          <a:srcRect b="0" l="13376" r="15168" t="0"/>
          <a:stretch/>
        </p:blipFill>
        <p:spPr>
          <a:xfrm>
            <a:off x="7161600" y="245675"/>
            <a:ext cx="1818324" cy="2544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236eedd9d2_0_99"/>
          <p:cNvSpPr txBox="1"/>
          <p:nvPr>
            <p:ph type="title"/>
          </p:nvPr>
        </p:nvSpPr>
        <p:spPr>
          <a:xfrm>
            <a:off x="457200" y="274672"/>
            <a:ext cx="8229600" cy="8637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Your </a:t>
            </a:r>
            <a:r>
              <a:rPr lang="en-GB" u="sng"/>
              <a:t>Mission</a:t>
            </a:r>
            <a:r>
              <a:rPr lang="en-GB"/>
              <a:t> for this week</a:t>
            </a:r>
            <a:endParaRPr/>
          </a:p>
        </p:txBody>
      </p:sp>
      <p:sp>
        <p:nvSpPr>
          <p:cNvPr id="292" name="Google Shape;292;g3236eedd9d2_0_99"/>
          <p:cNvSpPr txBox="1"/>
          <p:nvPr/>
        </p:nvSpPr>
        <p:spPr>
          <a:xfrm>
            <a:off x="767550" y="1636775"/>
            <a:ext cx="7496100" cy="4503600"/>
          </a:xfrm>
          <a:prstGeom prst="rect">
            <a:avLst/>
          </a:prstGeom>
          <a:solidFill>
            <a:srgbClr val="F9CB9C"/>
          </a:solidFill>
          <a:ln>
            <a:noFill/>
          </a:ln>
          <a:effectLst>
            <a:outerShdw blurRad="57150" rotWithShape="0" algn="bl" dir="5400000" dist="19050">
              <a:srgbClr val="000000">
                <a:alpha val="43137"/>
              </a:srgbClr>
            </a:outerShdw>
          </a:effectLst>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600"/>
              <a:buFont typeface="Arial"/>
              <a:buNone/>
            </a:pPr>
            <a:r>
              <a:rPr b="1" lang="en-GB" sz="2700">
                <a:solidFill>
                  <a:schemeClr val="dk1"/>
                </a:solidFill>
                <a:latin typeface="Calibri"/>
                <a:ea typeface="Calibri"/>
                <a:cs typeface="Calibri"/>
                <a:sym typeface="Calibri"/>
              </a:rPr>
              <a:t>Your mission is to show your faith this week by doing one kind thing every day.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600"/>
              <a:buFont typeface="Arial"/>
              <a:buNone/>
            </a:pPr>
            <a:r>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600"/>
              <a:buFont typeface="Arial"/>
              <a:buNone/>
            </a:pPr>
            <a:r>
              <a:rPr b="1" lang="en-GB" sz="2700">
                <a:solidFill>
                  <a:schemeClr val="dk1"/>
                </a:solidFill>
                <a:latin typeface="Calibri"/>
                <a:ea typeface="Calibri"/>
                <a:cs typeface="Calibri"/>
                <a:sym typeface="Calibri"/>
              </a:rPr>
              <a:t>It could be: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600"/>
              <a:buFont typeface="Arial"/>
              <a:buNone/>
            </a:pPr>
            <a:r>
              <a:rPr b="1" lang="en-GB" sz="2700">
                <a:solidFill>
                  <a:schemeClr val="dk1"/>
                </a:solidFill>
                <a:latin typeface="Calibri"/>
                <a:ea typeface="Calibri"/>
                <a:cs typeface="Calibri"/>
                <a:sym typeface="Calibri"/>
              </a:rPr>
              <a:t>- helping someone,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rPr b="1" lang="en-GB" sz="2700">
                <a:solidFill>
                  <a:schemeClr val="dk1"/>
                </a:solidFill>
                <a:latin typeface="Calibri"/>
                <a:ea typeface="Calibri"/>
                <a:cs typeface="Calibri"/>
                <a:sym typeface="Calibri"/>
              </a:rPr>
              <a:t>- saying a prayer, or taking care of God’s creation.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t/>
            </a:r>
            <a:endParaRPr b="1" sz="2700">
              <a:solidFill>
                <a:schemeClr val="dk1"/>
              </a:solidFill>
              <a:latin typeface="Calibri"/>
              <a:ea typeface="Calibri"/>
              <a:cs typeface="Calibri"/>
              <a:sym typeface="Calibri"/>
            </a:endParaRPr>
          </a:p>
          <a:p>
            <a:pPr indent="0" lvl="0" marL="0" marR="0" rtl="0" algn="l">
              <a:lnSpc>
                <a:spcPct val="115000"/>
              </a:lnSpc>
              <a:spcBef>
                <a:spcPts val="0"/>
              </a:spcBef>
              <a:spcAft>
                <a:spcPts val="0"/>
              </a:spcAft>
              <a:buNone/>
            </a:pPr>
            <a:r>
              <a:rPr b="1" lang="en-GB" sz="2700">
                <a:solidFill>
                  <a:schemeClr val="dk1"/>
                </a:solidFill>
                <a:latin typeface="Calibri"/>
                <a:ea typeface="Calibri"/>
                <a:cs typeface="Calibri"/>
                <a:sym typeface="Calibri"/>
              </a:rPr>
              <a:t>At the end of the week, think about how your actions showed love and faith.</a:t>
            </a:r>
            <a:endParaRPr b="1" i="0" sz="27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3236eedd9d2_0_186"/>
          <p:cNvSpPr txBox="1"/>
          <p:nvPr>
            <p:ph type="title"/>
          </p:nvPr>
        </p:nvSpPr>
        <p:spPr>
          <a:xfrm>
            <a:off x="1140000" y="2602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299" name="Google Shape;299;g3236eedd9d2_0_186"/>
          <p:cNvSpPr txBox="1"/>
          <p:nvPr/>
        </p:nvSpPr>
        <p:spPr>
          <a:xfrm>
            <a:off x="396125" y="1878050"/>
            <a:ext cx="8388600" cy="4388100"/>
          </a:xfrm>
          <a:prstGeom prst="rect">
            <a:avLst/>
          </a:prstGeom>
          <a:solidFill>
            <a:srgbClr val="F9CB9C"/>
          </a:solidFill>
          <a:ln>
            <a:noFill/>
          </a:ln>
          <a:effectLst>
            <a:outerShdw blurRad="57150" rotWithShape="0" algn="bl" dir="5400000" dist="19050">
              <a:srgbClr val="000000">
                <a:alpha val="43137"/>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sng" cap="none" strike="noStrike">
                <a:solidFill>
                  <a:schemeClr val="dk1"/>
                </a:solidFill>
                <a:latin typeface="Calibri"/>
                <a:ea typeface="Calibri"/>
                <a:cs typeface="Calibri"/>
                <a:sym typeface="Calibri"/>
              </a:rPr>
              <a:t>P&amp;J</a:t>
            </a:r>
            <a:r>
              <a:rPr b="1" i="0" lang="en-GB" sz="2600" u="none" cap="none" strike="noStrike">
                <a:solidFill>
                  <a:schemeClr val="dk1"/>
                </a:solidFill>
                <a:latin typeface="Calibri"/>
                <a:ea typeface="Calibri"/>
                <a:cs typeface="Calibri"/>
                <a:sym typeface="Calibri"/>
              </a:rPr>
              <a:t>: We give our hearts and our hands to God today. We promise to try our best to love, care, and help others in everything we do.</a:t>
            </a:r>
            <a:endParaRPr b="1"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sng" cap="none" strike="noStrike">
                <a:solidFill>
                  <a:schemeClr val="dk1"/>
                </a:solidFill>
                <a:latin typeface="Calibri"/>
                <a:ea typeface="Calibri"/>
                <a:cs typeface="Calibri"/>
                <a:sym typeface="Calibri"/>
              </a:rPr>
              <a:t>All</a:t>
            </a:r>
            <a:r>
              <a:rPr b="1" i="0" lang="en-GB" sz="2600" u="none" cap="none" strike="noStrike">
                <a:solidFill>
                  <a:schemeClr val="dk1"/>
                </a:solidFill>
                <a:latin typeface="Calibri"/>
                <a:ea typeface="Calibri"/>
                <a:cs typeface="Calibri"/>
                <a:sym typeface="Calibri"/>
              </a:rPr>
              <a:t>: Lord, help us to keep this promise and live with love and kindness.</a:t>
            </a:r>
            <a:endParaRPr b="1"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none" cap="none" strike="noStrike">
                <a:solidFill>
                  <a:schemeClr val="dk1"/>
                </a:solidFill>
                <a:latin typeface="Calibri"/>
                <a:ea typeface="Calibri"/>
                <a:cs typeface="Calibri"/>
                <a:sym typeface="Calibri"/>
              </a:rPr>
              <a:t>Through Christ we Learn.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600" u="none" cap="none" strike="noStrike">
                <a:solidFill>
                  <a:schemeClr val="dk1"/>
                </a:solidFill>
                <a:latin typeface="Calibri"/>
                <a:ea typeface="Calibri"/>
                <a:cs typeface="Calibri"/>
                <a:sym typeface="Calibri"/>
              </a:rPr>
              <a:t>Amen.</a:t>
            </a:r>
            <a:endParaRPr b="1" i="0" sz="26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3236eedd9d2_0_181"/>
          <p:cNvSpPr txBox="1"/>
          <p:nvPr/>
        </p:nvSpPr>
        <p:spPr>
          <a:xfrm>
            <a:off x="2445825" y="180650"/>
            <a:ext cx="39189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4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Edmund</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George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Nicholas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Paul</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id="306" name="Google Shape;306;g3236eedd9d2_0_181"/>
          <p:cNvPicPr preferRelativeResize="0"/>
          <p:nvPr/>
        </p:nvPicPr>
        <p:blipFill rotWithShape="1">
          <a:blip r:embed="rId3">
            <a:alphaModFix/>
          </a:blip>
          <a:srcRect b="0" l="0" r="0" t="0"/>
          <a:stretch/>
        </p:blipFill>
        <p:spPr>
          <a:xfrm>
            <a:off x="513750" y="1003800"/>
            <a:ext cx="1827825" cy="2819074"/>
          </a:xfrm>
          <a:prstGeom prst="rect">
            <a:avLst/>
          </a:prstGeom>
          <a:noFill/>
          <a:ln cap="flat" cmpd="sng" w="19050">
            <a:solidFill>
              <a:schemeClr val="dk2"/>
            </a:solidFill>
            <a:prstDash val="solid"/>
            <a:round/>
            <a:headEnd len="sm" w="sm" type="none"/>
            <a:tailEnd len="sm" w="sm" type="none"/>
          </a:ln>
        </p:spPr>
      </p:pic>
      <p:pic>
        <p:nvPicPr>
          <p:cNvPr descr="A painting of a person holding a book&#10;&#10;Description automatically generated" id="307" name="Google Shape;307;g3236eedd9d2_0_181"/>
          <p:cNvPicPr preferRelativeResize="0"/>
          <p:nvPr/>
        </p:nvPicPr>
        <p:blipFill rotWithShape="1">
          <a:blip r:embed="rId4">
            <a:alphaModFix/>
          </a:blip>
          <a:srcRect b="27624" l="6634" r="7654" t="10117"/>
          <a:stretch/>
        </p:blipFill>
        <p:spPr>
          <a:xfrm>
            <a:off x="563600" y="4229300"/>
            <a:ext cx="2026350" cy="1761475"/>
          </a:xfrm>
          <a:prstGeom prst="rect">
            <a:avLst/>
          </a:prstGeom>
          <a:noFill/>
          <a:ln cap="flat" cmpd="sng" w="63500">
            <a:solidFill>
              <a:srgbClr val="333333"/>
            </a:solidFill>
            <a:prstDash val="solid"/>
            <a:miter lim="8000"/>
            <a:headEnd len="sm" w="sm" type="none"/>
            <a:tailEnd len="sm" w="sm" type="none"/>
          </a:ln>
        </p:spPr>
      </p:pic>
      <p:pic>
        <p:nvPicPr>
          <p:cNvPr descr="A person writing on a piece of paper&#10;&#10;Description automatically generated" id="308" name="Google Shape;308;g3236eedd9d2_0_181"/>
          <p:cNvPicPr preferRelativeResize="0"/>
          <p:nvPr/>
        </p:nvPicPr>
        <p:blipFill>
          <a:blip r:embed="rId5">
            <a:alphaModFix/>
          </a:blip>
          <a:stretch>
            <a:fillRect/>
          </a:stretch>
        </p:blipFill>
        <p:spPr>
          <a:xfrm>
            <a:off x="6554750" y="4158500"/>
            <a:ext cx="1977875" cy="1948575"/>
          </a:xfrm>
          <a:prstGeom prst="rect">
            <a:avLst/>
          </a:prstGeom>
          <a:noFill/>
          <a:ln cap="flat" cmpd="sng" w="63500">
            <a:solidFill>
              <a:srgbClr val="333333"/>
            </a:solidFill>
            <a:prstDash val="solid"/>
            <a:miter lim="8000"/>
            <a:headEnd len="sm" w="sm" type="none"/>
            <a:tailEnd len="sm" w="sm" type="none"/>
          </a:ln>
        </p:spPr>
      </p:pic>
      <p:pic>
        <p:nvPicPr>
          <p:cNvPr descr="A person riding a horse with a stick&#10;&#10;Description automatically generated" id="309" name="Google Shape;309;g3236eedd9d2_0_181"/>
          <p:cNvPicPr preferRelativeResize="0"/>
          <p:nvPr/>
        </p:nvPicPr>
        <p:blipFill rotWithShape="1">
          <a:blip r:embed="rId6">
            <a:alphaModFix/>
          </a:blip>
          <a:srcRect b="0" l="10651" r="3237" t="0"/>
          <a:stretch/>
        </p:blipFill>
        <p:spPr>
          <a:xfrm>
            <a:off x="6554750" y="1469294"/>
            <a:ext cx="1977875" cy="1722231"/>
          </a:xfrm>
          <a:prstGeom prst="rect">
            <a:avLst/>
          </a:prstGeom>
          <a:noFill/>
          <a:ln cap="flat" cmpd="sng" w="63500">
            <a:solidFill>
              <a:srgbClr val="333333"/>
            </a:solidFill>
            <a:prstDash val="solid"/>
            <a:miter lim="8000"/>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5" name="Google Shape;315;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316" name="Google Shape;316;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317" name="Google Shape;317;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23" name="Google Shape;323;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24" name="Google Shape;324;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g384fec2ab0f_0_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GB"/>
              <a:t>Mustard Tree</a:t>
            </a:r>
            <a:endParaRPr/>
          </a:p>
        </p:txBody>
      </p:sp>
      <p:pic>
        <p:nvPicPr>
          <p:cNvPr id="331" name="Google Shape;331;g384fec2ab0f_0_0"/>
          <p:cNvPicPr preferRelativeResize="0"/>
          <p:nvPr/>
        </p:nvPicPr>
        <p:blipFill>
          <a:blip r:embed="rId3">
            <a:alphaModFix/>
          </a:blip>
          <a:stretch>
            <a:fillRect/>
          </a:stretch>
        </p:blipFill>
        <p:spPr>
          <a:xfrm>
            <a:off x="319150" y="1549223"/>
            <a:ext cx="8229600" cy="46671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
          <p:cNvSpPr txBox="1"/>
          <p:nvPr/>
        </p:nvSpPr>
        <p:spPr>
          <a:xfrm>
            <a:off x="2115008" y="124178"/>
            <a:ext cx="5121300" cy="14403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C00000"/>
              </a:buClr>
              <a:buSzPts val="2200"/>
              <a:buFont typeface="Calibri"/>
              <a:buNone/>
            </a:pPr>
            <a:r>
              <a:rPr b="1" i="0" lang="en-GB" sz="2200" u="none" cap="none" strike="noStrike">
                <a:solidFill>
                  <a:srgbClr val="C00000"/>
                </a:solidFill>
                <a:latin typeface="Calibri"/>
                <a:ea typeface="Calibri"/>
                <a:cs typeface="Calibri"/>
                <a:sym typeface="Calibri"/>
              </a:rPr>
              <a:t>St Edmund’s Catholic Primary School</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C00000"/>
              </a:buClr>
              <a:buSzPts val="1600"/>
              <a:buFont typeface="Calibri"/>
              <a:buNone/>
            </a:pPr>
            <a:r>
              <a:rPr b="1" i="0" lang="en-GB" sz="1600" u="sng" cap="none" strike="noStrike">
                <a:solidFill>
                  <a:srgbClr val="C00000"/>
                </a:solidFill>
                <a:latin typeface="Calibri"/>
                <a:ea typeface="Calibri"/>
                <a:cs typeface="Calibri"/>
                <a:sym typeface="Calibri"/>
              </a:rPr>
              <a:t>…Through Christ we learn…</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Calibri"/>
              <a:buNone/>
            </a:pPr>
            <a:r>
              <a:rPr b="1" i="0" lang="en-GB" sz="1400" u="sng" cap="none" strike="noStrike">
                <a:solidFill>
                  <a:srgbClr val="000000"/>
                </a:solidFill>
                <a:latin typeface="Calibri"/>
                <a:ea typeface="Calibri"/>
                <a:cs typeface="Calibri"/>
                <a:sym typeface="Calibri"/>
              </a:rPr>
              <a:t>Executive Headteacher: Mrs A. Ruthven</a:t>
            </a:r>
            <a:endParaRPr b="0" i="0" sz="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Calibri"/>
              <a:buNone/>
            </a:pPr>
            <a:r>
              <a:rPr b="1" i="0" lang="en-GB" sz="1400" u="sng" cap="none" strike="noStrike">
                <a:solidFill>
                  <a:srgbClr val="000000"/>
                </a:solidFill>
                <a:latin typeface="Calibri"/>
                <a:ea typeface="Calibri"/>
                <a:cs typeface="Calibri"/>
                <a:sym typeface="Calibri"/>
              </a:rPr>
              <a:t>Head of School: Mr A. Antoniou</a:t>
            </a:r>
            <a:endParaRPr b="0" i="0" sz="1800" u="none" cap="none" strike="noStrike">
              <a:solidFill>
                <a:schemeClr val="lt1"/>
              </a:solidFill>
              <a:latin typeface="Arial"/>
              <a:ea typeface="Arial"/>
              <a:cs typeface="Arial"/>
              <a:sym typeface="Arial"/>
            </a:endParaRPr>
          </a:p>
        </p:txBody>
      </p:sp>
      <p:pic>
        <p:nvPicPr>
          <p:cNvPr id="178" name="Google Shape;178;p1"/>
          <p:cNvPicPr preferRelativeResize="0"/>
          <p:nvPr/>
        </p:nvPicPr>
        <p:blipFill rotWithShape="1">
          <a:blip r:embed="rId3">
            <a:alphaModFix/>
          </a:blip>
          <a:srcRect b="0" l="0" r="0" t="0"/>
          <a:stretch/>
        </p:blipFill>
        <p:spPr>
          <a:xfrm>
            <a:off x="701309" y="140403"/>
            <a:ext cx="1245905" cy="1440160"/>
          </a:xfrm>
          <a:prstGeom prst="rect">
            <a:avLst/>
          </a:prstGeom>
          <a:noFill/>
          <a:ln>
            <a:noFill/>
          </a:ln>
        </p:spPr>
      </p:pic>
      <p:pic>
        <p:nvPicPr>
          <p:cNvPr id="179" name="Google Shape;179;p1"/>
          <p:cNvPicPr preferRelativeResize="0"/>
          <p:nvPr/>
        </p:nvPicPr>
        <p:blipFill rotWithShape="1">
          <a:blip r:embed="rId4">
            <a:alphaModFix/>
          </a:blip>
          <a:srcRect b="6767" l="0" r="7624" t="3758"/>
          <a:stretch/>
        </p:blipFill>
        <p:spPr>
          <a:xfrm>
            <a:off x="7450327" y="140407"/>
            <a:ext cx="1304387" cy="1424056"/>
          </a:xfrm>
          <a:prstGeom prst="rect">
            <a:avLst/>
          </a:prstGeom>
          <a:noFill/>
          <a:ln>
            <a:noFill/>
          </a:ln>
        </p:spPr>
      </p:pic>
      <p:cxnSp>
        <p:nvCxnSpPr>
          <p:cNvPr id="180" name="Google Shape;180;p1"/>
          <p:cNvCxnSpPr/>
          <p:nvPr/>
        </p:nvCxnSpPr>
        <p:spPr>
          <a:xfrm>
            <a:off x="908546" y="2664711"/>
            <a:ext cx="7534200" cy="9600"/>
          </a:xfrm>
          <a:prstGeom prst="straightConnector1">
            <a:avLst/>
          </a:prstGeom>
          <a:noFill/>
          <a:ln cap="flat" cmpd="sng" w="28575">
            <a:solidFill>
              <a:srgbClr val="C00000"/>
            </a:solidFill>
            <a:prstDash val="solid"/>
            <a:round/>
            <a:headEnd len="sm" w="sm" type="none"/>
            <a:tailEnd len="sm" w="sm" type="none"/>
          </a:ln>
        </p:spPr>
      </p:cxnSp>
      <p:sp>
        <p:nvSpPr>
          <p:cNvPr id="181" name="Google Shape;181;p1"/>
          <p:cNvSpPr/>
          <p:nvPr/>
        </p:nvSpPr>
        <p:spPr>
          <a:xfrm>
            <a:off x="490209" y="932166"/>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lt1"/>
              </a:buClr>
              <a:buSzPts val="1100"/>
              <a:buFont typeface="Calibri"/>
              <a:buNone/>
            </a:pPr>
            <a:br>
              <a:rPr b="0" i="0" lang="en-GB" sz="1100" u="none" cap="none" strike="noStrike">
                <a:solidFill>
                  <a:schemeClr val="lt1"/>
                </a:solidFill>
                <a:latin typeface="Calibri"/>
                <a:ea typeface="Calibri"/>
                <a:cs typeface="Calibri"/>
                <a:sym typeface="Calibri"/>
              </a:rPr>
            </a:br>
            <a:endParaRPr b="0" i="0" sz="1800" u="none" cap="none" strike="noStrike">
              <a:solidFill>
                <a:schemeClr val="lt1"/>
              </a:solidFill>
              <a:latin typeface="Arial"/>
              <a:ea typeface="Arial"/>
              <a:cs typeface="Arial"/>
              <a:sym typeface="Arial"/>
            </a:endParaRPr>
          </a:p>
        </p:txBody>
      </p:sp>
      <p:pic>
        <p:nvPicPr>
          <p:cNvPr descr="Christian Background Images, HD Pictures and Wallpaper For Free Download |  Pngtree" id="182" name="Google Shape;182;p1"/>
          <p:cNvPicPr preferRelativeResize="0"/>
          <p:nvPr/>
        </p:nvPicPr>
        <p:blipFill rotWithShape="1">
          <a:blip r:embed="rId5">
            <a:alphaModFix/>
          </a:blip>
          <a:srcRect b="7923" l="11666" r="2539" t="1822"/>
          <a:stretch/>
        </p:blipFill>
        <p:spPr>
          <a:xfrm>
            <a:off x="2708090" y="2716250"/>
            <a:ext cx="4101474" cy="2371551"/>
          </a:xfrm>
          <a:prstGeom prst="rect">
            <a:avLst/>
          </a:prstGeom>
          <a:noFill/>
          <a:ln>
            <a:noFill/>
          </a:ln>
        </p:spPr>
      </p:pic>
      <p:sp>
        <p:nvSpPr>
          <p:cNvPr id="183" name="Google Shape;183;p1"/>
          <p:cNvSpPr/>
          <p:nvPr/>
        </p:nvSpPr>
        <p:spPr>
          <a:xfrm>
            <a:off x="280625" y="4866325"/>
            <a:ext cx="8582759" cy="1881025"/>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sp>
        <p:nvSpPr>
          <p:cNvPr id="184" name="Google Shape;184;p1"/>
          <p:cNvSpPr txBox="1"/>
          <p:nvPr/>
        </p:nvSpPr>
        <p:spPr>
          <a:xfrm>
            <a:off x="1386838" y="1643963"/>
            <a:ext cx="6744000" cy="129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FF9900"/>
                </a:solidFill>
                <a:latin typeface="Calibri"/>
                <a:ea typeface="Calibri"/>
                <a:cs typeface="Calibri"/>
                <a:sym typeface="Calibri"/>
              </a:rPr>
              <a:t>St Edmund’s Catholic Primary School Mission</a:t>
            </a:r>
            <a:endParaRPr b="1" i="0" sz="2500" u="none" cap="none" strike="noStrike">
              <a:solidFill>
                <a:srgbClr val="FF99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500"/>
              <a:buFont typeface="Arial"/>
              <a:buNone/>
            </a:pPr>
            <a:r>
              <a:rPr b="1" i="0" lang="en-GB" sz="2500" u="none" cap="none" strike="noStrike">
                <a:solidFill>
                  <a:srgbClr val="FF9900"/>
                </a:solidFill>
                <a:latin typeface="Calibri"/>
                <a:ea typeface="Calibri"/>
                <a:cs typeface="Calibri"/>
                <a:sym typeface="Calibri"/>
              </a:rPr>
              <a:t>Our Mission</a:t>
            </a:r>
            <a:endParaRPr b="1" i="0" sz="2500" u="none" cap="none" strike="noStrike">
              <a:solidFill>
                <a:srgbClr val="FF99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384fec2ab0f_0_7"/>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38" name="Google Shape;338;g384fec2ab0f_0_7"/>
          <p:cNvPicPr preferRelativeResize="0"/>
          <p:nvPr/>
        </p:nvPicPr>
        <p:blipFill>
          <a:blip r:embed="rId3">
            <a:alphaModFix/>
          </a:blip>
          <a:stretch>
            <a:fillRect/>
          </a:stretch>
        </p:blipFill>
        <p:spPr>
          <a:xfrm>
            <a:off x="447675" y="163650"/>
            <a:ext cx="8248650" cy="5962650"/>
          </a:xfrm>
          <a:prstGeom prst="rect">
            <a:avLst/>
          </a:prstGeom>
          <a:noFill/>
          <a:ln>
            <a:noFill/>
          </a:ln>
        </p:spPr>
      </p:pic>
      <p:pic>
        <p:nvPicPr>
          <p:cNvPr id="339" name="Google Shape;339;g384fec2ab0f_0_7"/>
          <p:cNvPicPr preferRelativeResize="0"/>
          <p:nvPr/>
        </p:nvPicPr>
        <p:blipFill rotWithShape="1">
          <a:blip r:embed="rId4">
            <a:alphaModFix/>
          </a:blip>
          <a:srcRect b="14498" l="5620" r="14988" t="7002"/>
          <a:stretch/>
        </p:blipFill>
        <p:spPr>
          <a:xfrm>
            <a:off x="5186850" y="4248038"/>
            <a:ext cx="4052825" cy="1876975"/>
          </a:xfrm>
          <a:prstGeom prst="rect">
            <a:avLst/>
          </a:prstGeom>
          <a:noFill/>
          <a:ln>
            <a:noFill/>
          </a:ln>
        </p:spPr>
      </p:pic>
      <p:pic>
        <p:nvPicPr>
          <p:cNvPr id="340" name="Google Shape;340;g384fec2ab0f_0_7"/>
          <p:cNvPicPr preferRelativeResize="0"/>
          <p:nvPr/>
        </p:nvPicPr>
        <p:blipFill>
          <a:blip r:embed="rId5">
            <a:alphaModFix/>
          </a:blip>
          <a:stretch>
            <a:fillRect/>
          </a:stretch>
        </p:blipFill>
        <p:spPr>
          <a:xfrm>
            <a:off x="5904125" y="6126300"/>
            <a:ext cx="2440825" cy="6410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384fec2ab0f_0_101"/>
          <p:cNvSpPr/>
          <p:nvPr/>
        </p:nvSpPr>
        <p:spPr>
          <a:xfrm>
            <a:off x="755650" y="2910783"/>
            <a:ext cx="29178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In Britain, </a:t>
            </a:r>
            <a:r>
              <a:rPr b="0" i="0" lang="en-GB" sz="1800" u="none" cap="none" strike="noStrike">
                <a:solidFill>
                  <a:srgbClr val="1C1C1C"/>
                </a:solidFill>
                <a:latin typeface="Arial"/>
                <a:ea typeface="Arial"/>
                <a:cs typeface="Arial"/>
                <a:sym typeface="Arial"/>
              </a:rPr>
              <a:t>Harvest Festival is </a:t>
            </a:r>
            <a:r>
              <a:rPr b="0" i="0" lang="en-GB" sz="1800" u="none" cap="none" strike="noStrike">
                <a:solidFill>
                  <a:schemeClr val="dk1"/>
                </a:solidFill>
                <a:latin typeface="Arial"/>
                <a:ea typeface="Arial"/>
                <a:cs typeface="Arial"/>
                <a:sym typeface="Arial"/>
              </a:rPr>
              <a:t>often celebrated in churches by bringing baskets of food to give thanks to God. </a:t>
            </a:r>
            <a:r>
              <a:rPr b="0" i="0" lang="en-GB" sz="1800" u="none" cap="none" strike="noStrike">
                <a:solidFill>
                  <a:srgbClr val="1C1C1C"/>
                </a:solidFill>
                <a:latin typeface="Arial"/>
                <a:ea typeface="Arial"/>
                <a:cs typeface="Arial"/>
                <a:sym typeface="Arial"/>
              </a:rPr>
              <a:t>Many Christians celebrate Harvest Festival by singing, praying, listening to stories and decorating the church.</a:t>
            </a:r>
            <a:endParaRPr b="0" i="0" sz="1800" u="none" cap="none" strike="noStrike">
              <a:solidFill>
                <a:schemeClr val="dk1"/>
              </a:solidFill>
              <a:latin typeface="Arial"/>
              <a:ea typeface="Arial"/>
              <a:cs typeface="Arial"/>
              <a:sym typeface="Arial"/>
            </a:endParaRPr>
          </a:p>
        </p:txBody>
      </p:sp>
      <p:sp>
        <p:nvSpPr>
          <p:cNvPr id="346" name="Google Shape;346;g384fec2ab0f_0_101"/>
          <p:cNvSpPr/>
          <p:nvPr/>
        </p:nvSpPr>
        <p:spPr>
          <a:xfrm>
            <a:off x="755650" y="1760538"/>
            <a:ext cx="7448700" cy="92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C1C1C"/>
              </a:buClr>
              <a:buSzPts val="1800"/>
              <a:buFont typeface="Arial"/>
              <a:buNone/>
            </a:pPr>
            <a:r>
              <a:rPr b="0" i="0" lang="en-GB" sz="1800" u="none" cap="none" strike="noStrike">
                <a:solidFill>
                  <a:srgbClr val="1C1C1C"/>
                </a:solidFill>
                <a:latin typeface="Arial"/>
                <a:ea typeface="Arial"/>
                <a:cs typeface="Arial"/>
                <a:sym typeface="Arial"/>
              </a:rPr>
              <a:t>Harvest Festival is a celebration of the food that is grown on the land.</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en-GB" sz="1800" u="none" cap="none" strike="noStrike">
                <a:solidFill>
                  <a:schemeClr val="dk1"/>
                </a:solidFill>
                <a:latin typeface="Arial"/>
                <a:ea typeface="Arial"/>
                <a:cs typeface="Arial"/>
                <a:sym typeface="Arial"/>
              </a:rPr>
              <a:t>Celebrations giving thanks for our food happen in many countries around the world. </a:t>
            </a:r>
            <a:endParaRPr/>
          </a:p>
        </p:txBody>
      </p:sp>
      <p:sp>
        <p:nvSpPr>
          <p:cNvPr id="347" name="Google Shape;347;g384fec2ab0f_0_101"/>
          <p:cNvSpPr/>
          <p:nvPr/>
        </p:nvSpPr>
        <p:spPr>
          <a:xfrm>
            <a:off x="449263" y="479425"/>
            <a:ext cx="8220000" cy="993900"/>
          </a:xfrm>
          <a:prstGeom prst="roundRect">
            <a:avLst>
              <a:gd fmla="val 9639" name="adj"/>
            </a:avLst>
          </a:prstGeom>
          <a:noFill/>
          <a:ln>
            <a:noFill/>
          </a:ln>
        </p:spPr>
        <p:txBody>
          <a:bodyPr anchorCtr="1" anchor="ctr" bIns="252000" lIns="252000" spcFirstLastPara="1" rIns="252000" wrap="square" tIns="252000">
            <a:noAutofit/>
          </a:bodyPr>
          <a:lstStyle/>
          <a:p>
            <a:pPr indent="0" lvl="0" marL="0" marR="0" rtl="0" algn="l">
              <a:lnSpc>
                <a:spcPct val="90000"/>
              </a:lnSpc>
              <a:spcBef>
                <a:spcPts val="0"/>
              </a:spcBef>
              <a:spcAft>
                <a:spcPts val="0"/>
              </a:spcAft>
              <a:buClr>
                <a:srgbClr val="91B53E"/>
              </a:buClr>
              <a:buSzPts val="3600"/>
              <a:buFont typeface="Arial"/>
              <a:buNone/>
            </a:pPr>
            <a:r>
              <a:rPr b="1" i="0" lang="en-GB" sz="3600" u="none" cap="none" strike="noStrike">
                <a:solidFill>
                  <a:srgbClr val="91B53E"/>
                </a:solidFill>
                <a:latin typeface="Arial"/>
                <a:ea typeface="Arial"/>
                <a:cs typeface="Arial"/>
                <a:sym typeface="Arial"/>
              </a:rPr>
              <a:t>What Is Harvest Festival?</a:t>
            </a:r>
            <a:endParaRPr/>
          </a:p>
        </p:txBody>
      </p:sp>
      <p:pic>
        <p:nvPicPr>
          <p:cNvPr descr="Vegetables, Garden, Harvest, Organic, Green, Gardening" id="348" name="Google Shape;348;g384fec2ab0f_0_101"/>
          <p:cNvPicPr preferRelativeResize="0"/>
          <p:nvPr/>
        </p:nvPicPr>
        <p:blipFill rotWithShape="1">
          <a:blip r:embed="rId3">
            <a:alphaModFix/>
          </a:blip>
          <a:srcRect b="0" l="0" r="0" t="0"/>
          <a:stretch/>
        </p:blipFill>
        <p:spPr>
          <a:xfrm>
            <a:off x="3899300" y="2847402"/>
            <a:ext cx="4489050" cy="29890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g295c50b3250_0_0"/>
          <p:cNvPicPr preferRelativeResize="0"/>
          <p:nvPr/>
        </p:nvPicPr>
        <p:blipFill rotWithShape="1">
          <a:blip r:embed="rId3">
            <a:alphaModFix/>
          </a:blip>
          <a:srcRect b="0" l="0" r="0" t="0"/>
          <a:stretch/>
        </p:blipFill>
        <p:spPr>
          <a:xfrm>
            <a:off x="1855400" y="1184300"/>
            <a:ext cx="5570275" cy="5570275"/>
          </a:xfrm>
          <a:prstGeom prst="rect">
            <a:avLst/>
          </a:prstGeom>
          <a:noFill/>
          <a:ln>
            <a:noFill/>
          </a:ln>
        </p:spPr>
      </p:pic>
      <p:pic>
        <p:nvPicPr>
          <p:cNvPr id="191" name="Google Shape;191;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g2fc611f3834_0_18"/>
          <p:cNvPicPr preferRelativeResize="0"/>
          <p:nvPr/>
        </p:nvPicPr>
        <p:blipFill rotWithShape="1">
          <a:blip r:embed="rId3">
            <a:alphaModFix/>
          </a:blip>
          <a:srcRect b="12410" l="-1083" r="15766" t="7518"/>
          <a:stretch/>
        </p:blipFill>
        <p:spPr>
          <a:xfrm>
            <a:off x="1764100" y="558200"/>
            <a:ext cx="5372999" cy="3783074"/>
          </a:xfrm>
          <a:prstGeom prst="rect">
            <a:avLst/>
          </a:prstGeom>
          <a:noFill/>
          <a:ln>
            <a:noFill/>
          </a:ln>
        </p:spPr>
      </p:pic>
      <p:sp>
        <p:nvSpPr>
          <p:cNvPr id="197" name="Google Shape;197;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8" name="Google Shape;198;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199" name="Google Shape;199;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200" name="Google Shape;200;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201" name="Google Shape;201;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202" name="Google Shape;202;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3" name="Google Shape;203;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204" name="Google Shape;204;g2fc611f3834_0_18" title="IMG_5807[1].JPG"/>
          <p:cNvPicPr preferRelativeResize="0"/>
          <p:nvPr/>
        </p:nvPicPr>
        <p:blipFill rotWithShape="1">
          <a:blip r:embed="rId5">
            <a:alphaModFix/>
          </a:blip>
          <a:srcRect b="0" l="0" r="0" t="14537"/>
          <a:stretch/>
        </p:blipFill>
        <p:spPr>
          <a:xfrm>
            <a:off x="100225" y="3281216"/>
            <a:ext cx="1651726" cy="1882209"/>
          </a:xfrm>
          <a:prstGeom prst="rect">
            <a:avLst/>
          </a:prstGeom>
          <a:noFill/>
          <a:ln>
            <a:noFill/>
          </a:ln>
        </p:spPr>
      </p:pic>
      <p:pic>
        <p:nvPicPr>
          <p:cNvPr id="205" name="Google Shape;205;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206" name="Google Shape;206;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207" name="Google Shape;207;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208" name="Google Shape;208;g2fc611f3834_0_18" title="IMG_5812[1].JPG"/>
          <p:cNvPicPr preferRelativeResize="0"/>
          <p:nvPr/>
        </p:nvPicPr>
        <p:blipFill rotWithShape="1">
          <a:blip r:embed="rId9">
            <a:alphaModFix/>
          </a:blip>
          <a:srcRect b="11690" l="12454" r="17887" t="20928"/>
          <a:stretch/>
        </p:blipFill>
        <p:spPr>
          <a:xfrm>
            <a:off x="7313475" y="229650"/>
            <a:ext cx="1651726" cy="2130273"/>
          </a:xfrm>
          <a:prstGeom prst="rect">
            <a:avLst/>
          </a:prstGeom>
          <a:noFill/>
          <a:ln>
            <a:noFill/>
          </a:ln>
        </p:spPr>
      </p:pic>
      <p:sp>
        <p:nvSpPr>
          <p:cNvPr id="209" name="Google Shape;209;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lang="en-GB" sz="2300">
                <a:solidFill>
                  <a:schemeClr val="lt1"/>
                </a:solidFill>
                <a:latin typeface="Calibri"/>
                <a:ea typeface="Calibri"/>
                <a:cs typeface="Calibri"/>
                <a:sym typeface="Calibri"/>
              </a:rPr>
              <a:t>6.</a:t>
            </a:r>
            <a:r>
              <a:rPr b="0" i="0" lang="en-GB" sz="2300" u="none" cap="none" strike="noStrike">
                <a:solidFill>
                  <a:schemeClr val="lt1"/>
                </a:solidFill>
                <a:latin typeface="Calibri"/>
                <a:ea typeface="Calibri"/>
                <a:cs typeface="Calibri"/>
                <a:sym typeface="Calibri"/>
              </a:rPr>
              <a:t> </a:t>
            </a:r>
            <a:r>
              <a:rPr lang="en-GB" sz="2300">
                <a:solidFill>
                  <a:schemeClr val="lt1"/>
                </a:solidFill>
                <a:latin typeface="Calibri"/>
                <a:ea typeface="Calibri"/>
                <a:cs typeface="Calibri"/>
                <a:sym typeface="Calibri"/>
              </a:rPr>
              <a:t>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216" name="Google Shape;216;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
          <p:cNvSpPr txBox="1"/>
          <p:nvPr/>
        </p:nvSpPr>
        <p:spPr>
          <a:xfrm>
            <a:off x="2475900" y="1248250"/>
            <a:ext cx="41922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300" u="none" cap="none" strike="noStrike">
                <a:solidFill>
                  <a:srgbClr val="FF9900"/>
                </a:solidFill>
                <a:latin typeface="Calibri"/>
                <a:ea typeface="Calibri"/>
                <a:cs typeface="Calibri"/>
                <a:sym typeface="Calibri"/>
              </a:rPr>
              <a:t>Please make the sign of the cross</a:t>
            </a:r>
            <a:endParaRPr b="1" i="0" sz="2300" u="none" cap="none" strike="noStrike">
              <a:solidFill>
                <a:srgbClr val="FF9900"/>
              </a:solidFill>
              <a:latin typeface="Calibri"/>
              <a:ea typeface="Calibri"/>
              <a:cs typeface="Calibri"/>
              <a:sym typeface="Calibri"/>
            </a:endParaRPr>
          </a:p>
        </p:txBody>
      </p:sp>
      <p:pic>
        <p:nvPicPr>
          <p:cNvPr id="222" name="Google Shape;222;p3"/>
          <p:cNvPicPr preferRelativeResize="0"/>
          <p:nvPr/>
        </p:nvPicPr>
        <p:blipFill rotWithShape="1">
          <a:blip r:embed="rId3">
            <a:alphaModFix/>
          </a:blip>
          <a:srcRect b="0" l="0" r="0" t="0"/>
          <a:stretch/>
        </p:blipFill>
        <p:spPr>
          <a:xfrm>
            <a:off x="1143092" y="2009450"/>
            <a:ext cx="6930733" cy="4536050"/>
          </a:xfrm>
          <a:prstGeom prst="rect">
            <a:avLst/>
          </a:prstGeom>
          <a:noFill/>
          <a:ln>
            <a:noFill/>
          </a:ln>
        </p:spPr>
      </p:pic>
      <p:sp>
        <p:nvSpPr>
          <p:cNvPr id="223" name="Google Shape;223;p3"/>
          <p:cNvSpPr/>
          <p:nvPr/>
        </p:nvSpPr>
        <p:spPr>
          <a:xfrm>
            <a:off x="569925" y="265950"/>
            <a:ext cx="8111700" cy="759900"/>
          </a:xfrm>
          <a:prstGeom prst="roundRect">
            <a:avLst>
              <a:gd fmla="val 16667" name="adj"/>
            </a:avLst>
          </a:prstGeom>
          <a:solidFill>
            <a:srgbClr val="FF9900"/>
          </a:solidFill>
          <a:ln cap="flat" cmpd="sng" w="9525">
            <a:solidFill>
              <a:srgbClr val="F9F98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Calibri"/>
                <a:ea typeface="Calibri"/>
                <a:cs typeface="Calibri"/>
                <a:sym typeface="Calibri"/>
              </a:rPr>
              <a:t>We are ready to receive the message of God. </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g3170948f751_0_7"/>
          <p:cNvPicPr preferRelativeResize="0"/>
          <p:nvPr/>
        </p:nvPicPr>
        <p:blipFill rotWithShape="1">
          <a:blip r:embed="rId3">
            <a:alphaModFix/>
          </a:blip>
          <a:srcRect b="11276" l="0" r="0" t="0"/>
          <a:stretch/>
        </p:blipFill>
        <p:spPr>
          <a:xfrm>
            <a:off x="539050" y="570275"/>
            <a:ext cx="7998750" cy="4568925"/>
          </a:xfrm>
          <a:prstGeom prst="rect">
            <a:avLst/>
          </a:prstGeom>
          <a:noFill/>
          <a:ln>
            <a:noFill/>
          </a:ln>
        </p:spPr>
      </p:pic>
      <p:sp>
        <p:nvSpPr>
          <p:cNvPr id="230" name="Google Shape;230;g3170948f751_0_7"/>
          <p:cNvSpPr/>
          <p:nvPr/>
        </p:nvSpPr>
        <p:spPr>
          <a:xfrm>
            <a:off x="309000" y="5233525"/>
            <a:ext cx="6867900" cy="14301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rPr b="0" i="0" lang="en-GB" sz="2500" u="none" cap="none" strike="noStrike">
                <a:solidFill>
                  <a:schemeClr val="dk1"/>
                </a:solidFill>
                <a:latin typeface="Calibri"/>
                <a:ea typeface="Calibri"/>
                <a:cs typeface="Calibri"/>
                <a:sym typeface="Calibri"/>
              </a:rPr>
              <a:t>A reading from the Holy Gospel according to </a:t>
            </a:r>
            <a:r>
              <a:rPr b="1" i="0" lang="en-GB" sz="2700" u="none" cap="none" strike="noStrike">
                <a:solidFill>
                  <a:schemeClr val="dk1"/>
                </a:solidFill>
                <a:latin typeface="Calibri"/>
                <a:ea typeface="Calibri"/>
                <a:cs typeface="Calibri"/>
                <a:sym typeface="Calibri"/>
              </a:rPr>
              <a:t>Luke.</a:t>
            </a:r>
            <a:endParaRPr b="1" i="0" sz="27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5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0" i="0" lang="en-GB" sz="2500" u="sng" cap="none" strike="noStrike">
                <a:solidFill>
                  <a:srgbClr val="FFFFFF"/>
                </a:solidFill>
                <a:latin typeface="Calibri"/>
                <a:ea typeface="Calibri"/>
                <a:cs typeface="Calibri"/>
                <a:sym typeface="Calibri"/>
              </a:rPr>
              <a:t>All</a:t>
            </a:r>
            <a:r>
              <a:rPr b="0" i="0" lang="en-GB" sz="2500" u="none" cap="none" strike="noStrike">
                <a:solidFill>
                  <a:srgbClr val="FFFFFF"/>
                </a:solidFill>
                <a:latin typeface="Calibri"/>
                <a:ea typeface="Calibri"/>
                <a:cs typeface="Calibri"/>
                <a:sym typeface="Calibri"/>
              </a:rPr>
              <a:t>: Glory to You, Oh Lord. </a:t>
            </a:r>
            <a:endParaRPr b="0" i="0" sz="2500" u="none" cap="none" strike="noStrike">
              <a:solidFill>
                <a:srgbClr val="FFFFFF"/>
              </a:solidFill>
              <a:latin typeface="Calibri"/>
              <a:ea typeface="Calibri"/>
              <a:cs typeface="Calibri"/>
              <a:sym typeface="Calibri"/>
            </a:endParaRPr>
          </a:p>
        </p:txBody>
      </p:sp>
      <p:pic>
        <p:nvPicPr>
          <p:cNvPr id="231" name="Google Shape;231;g3170948f751_0_7"/>
          <p:cNvPicPr preferRelativeResize="0"/>
          <p:nvPr/>
        </p:nvPicPr>
        <p:blipFill rotWithShape="1">
          <a:blip r:embed="rId4">
            <a:alphaModFix/>
          </a:blip>
          <a:srcRect b="0" l="0" r="0" t="0"/>
          <a:stretch/>
        </p:blipFill>
        <p:spPr>
          <a:xfrm>
            <a:off x="7244230" y="5233525"/>
            <a:ext cx="1199196" cy="1585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b5b54cfd4d_0_0"/>
          <p:cNvSpPr txBox="1"/>
          <p:nvPr/>
        </p:nvSpPr>
        <p:spPr>
          <a:xfrm>
            <a:off x="152398" y="255975"/>
            <a:ext cx="39489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GB" sz="3700" u="none" cap="none" strike="noStrike">
                <a:solidFill>
                  <a:schemeClr val="lt1"/>
                </a:solidFill>
                <a:latin typeface="Calibri"/>
                <a:ea typeface="Calibri"/>
                <a:cs typeface="Calibri"/>
                <a:sym typeface="Calibri"/>
              </a:rPr>
              <a:t>Luke 1</a:t>
            </a:r>
            <a:r>
              <a:rPr lang="en-GB" sz="3700">
                <a:solidFill>
                  <a:schemeClr val="lt1"/>
                </a:solidFill>
                <a:latin typeface="Calibri"/>
                <a:ea typeface="Calibri"/>
                <a:cs typeface="Calibri"/>
                <a:sym typeface="Calibri"/>
              </a:rPr>
              <a:t>7</a:t>
            </a:r>
            <a:r>
              <a:rPr b="0" i="0" lang="en-GB" sz="3700" u="none" cap="none" strike="noStrike">
                <a:solidFill>
                  <a:schemeClr val="lt1"/>
                </a:solidFill>
                <a:latin typeface="Calibri"/>
                <a:ea typeface="Calibri"/>
                <a:cs typeface="Calibri"/>
                <a:sym typeface="Calibri"/>
              </a:rPr>
              <a:t>:5-10 </a:t>
            </a:r>
            <a:endParaRPr b="0" i="0" sz="3700" u="none" cap="none" strike="noStrike">
              <a:solidFill>
                <a:schemeClr val="lt1"/>
              </a:solidFill>
              <a:latin typeface="Calibri"/>
              <a:ea typeface="Calibri"/>
              <a:cs typeface="Calibri"/>
              <a:sym typeface="Calibri"/>
            </a:endParaRPr>
          </a:p>
        </p:txBody>
      </p:sp>
      <p:sp>
        <p:nvSpPr>
          <p:cNvPr id="238" name="Google Shape;238;g2b5b54cfd4d_0_0"/>
          <p:cNvSpPr txBox="1"/>
          <p:nvPr/>
        </p:nvSpPr>
        <p:spPr>
          <a:xfrm>
            <a:off x="1195475" y="52252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The Gospel of the Lord.</a:t>
            </a:r>
            <a:endParaRPr b="0" i="0" sz="3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ALL: Praise to you Lord Jesus Christ. </a:t>
            </a:r>
            <a:endParaRPr b="0" i="0" sz="3200" u="none" cap="none" strike="noStrike">
              <a:solidFill>
                <a:schemeClr val="lt1"/>
              </a:solidFill>
              <a:latin typeface="Calibri"/>
              <a:ea typeface="Calibri"/>
              <a:cs typeface="Calibri"/>
              <a:sym typeface="Calibri"/>
            </a:endParaRPr>
          </a:p>
        </p:txBody>
      </p:sp>
      <p:pic>
        <p:nvPicPr>
          <p:cNvPr id="239" name="Google Shape;239;g2b5b54cfd4d_0_0"/>
          <p:cNvPicPr preferRelativeResize="0"/>
          <p:nvPr/>
        </p:nvPicPr>
        <p:blipFill rotWithShape="1">
          <a:blip r:embed="rId3">
            <a:alphaModFix/>
          </a:blip>
          <a:srcRect b="0" l="0" r="0" t="3456"/>
          <a:stretch/>
        </p:blipFill>
        <p:spPr>
          <a:xfrm>
            <a:off x="3511500" y="209325"/>
            <a:ext cx="5121700" cy="51507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
          <p:cNvSpPr txBox="1"/>
          <p:nvPr/>
        </p:nvSpPr>
        <p:spPr>
          <a:xfrm>
            <a:off x="2346763" y="33760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FAITH</a:t>
            </a:r>
            <a:endParaRPr b="1" i="0" sz="3700" u="none" cap="none" strike="noStrike">
              <a:solidFill>
                <a:schemeClr val="lt1"/>
              </a:solidFill>
              <a:latin typeface="Calibri"/>
              <a:ea typeface="Calibri"/>
              <a:cs typeface="Calibri"/>
              <a:sym typeface="Calibri"/>
            </a:endParaRPr>
          </a:p>
        </p:txBody>
      </p:sp>
      <p:sp>
        <p:nvSpPr>
          <p:cNvPr id="245" name="Google Shape;245;p4"/>
          <p:cNvSpPr/>
          <p:nvPr/>
        </p:nvSpPr>
        <p:spPr>
          <a:xfrm>
            <a:off x="2962888" y="3429010"/>
            <a:ext cx="31185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6" name="Google Shape;246;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247" name="Google Shape;247;p4"/>
          <p:cNvPicPr preferRelativeResize="0"/>
          <p:nvPr/>
        </p:nvPicPr>
        <p:blipFill>
          <a:blip r:embed="rId3">
            <a:alphaModFix/>
          </a:blip>
          <a:stretch>
            <a:fillRect/>
          </a:stretch>
        </p:blipFill>
        <p:spPr>
          <a:xfrm>
            <a:off x="700625" y="1390375"/>
            <a:ext cx="2678575" cy="1829275"/>
          </a:xfrm>
          <a:prstGeom prst="rect">
            <a:avLst/>
          </a:prstGeom>
          <a:noFill/>
          <a:ln>
            <a:noFill/>
          </a:ln>
        </p:spPr>
      </p:pic>
      <p:pic>
        <p:nvPicPr>
          <p:cNvPr id="248" name="Google Shape;248;p4"/>
          <p:cNvPicPr preferRelativeResize="0"/>
          <p:nvPr/>
        </p:nvPicPr>
        <p:blipFill rotWithShape="1">
          <a:blip r:embed="rId4">
            <a:alphaModFix/>
          </a:blip>
          <a:srcRect b="7697" l="0" r="0" t="0"/>
          <a:stretch/>
        </p:blipFill>
        <p:spPr>
          <a:xfrm>
            <a:off x="6204475" y="1510025"/>
            <a:ext cx="2057400" cy="2048575"/>
          </a:xfrm>
          <a:prstGeom prst="rect">
            <a:avLst/>
          </a:prstGeom>
          <a:noFill/>
          <a:ln>
            <a:noFill/>
          </a:ln>
        </p:spPr>
      </p:pic>
      <p:pic>
        <p:nvPicPr>
          <p:cNvPr id="249" name="Google Shape;249;p4"/>
          <p:cNvPicPr preferRelativeResize="0"/>
          <p:nvPr/>
        </p:nvPicPr>
        <p:blipFill>
          <a:blip r:embed="rId5">
            <a:alphaModFix/>
          </a:blip>
          <a:stretch>
            <a:fillRect/>
          </a:stretch>
        </p:blipFill>
        <p:spPr>
          <a:xfrm>
            <a:off x="316249" y="3659100"/>
            <a:ext cx="2363839" cy="2707574"/>
          </a:xfrm>
          <a:prstGeom prst="rect">
            <a:avLst/>
          </a:prstGeom>
          <a:noFill/>
          <a:ln>
            <a:noFill/>
          </a:ln>
        </p:spPr>
      </p:pic>
      <p:pic>
        <p:nvPicPr>
          <p:cNvPr id="250" name="Google Shape;250;p4"/>
          <p:cNvPicPr preferRelativeResize="0"/>
          <p:nvPr/>
        </p:nvPicPr>
        <p:blipFill>
          <a:blip r:embed="rId6">
            <a:alphaModFix/>
          </a:blip>
          <a:stretch>
            <a:fillRect/>
          </a:stretch>
        </p:blipFill>
        <p:spPr>
          <a:xfrm>
            <a:off x="6224652" y="3978073"/>
            <a:ext cx="2504575" cy="2504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4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