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08" d="100"/>
          <a:sy n="108" d="100"/>
        </p:scale>
        <p:origin x="170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3/25/2026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3/25/2026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3/25/2026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3/25/2026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RE Pupil Voice – Spring 2024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St Edmund’s Catholic Primary School</a:t>
            </a:r>
          </a:p>
        </p:txBody>
      </p:sp>
      <p:sp>
        <p:nvSpPr>
          <p:cNvPr id="4" name="Text Box 12"/>
          <p:cNvSpPr txBox="1">
            <a:spLocks/>
          </p:cNvSpPr>
          <p:nvPr/>
        </p:nvSpPr>
        <p:spPr>
          <a:xfrm>
            <a:off x="2093142" y="701675"/>
            <a:ext cx="4676775" cy="1143000"/>
          </a:xfrm>
          <a:prstGeom prst="rect">
            <a:avLst/>
          </a:prstGeom>
          <a:solidFill>
            <a:sysClr val="window" lastClr="FFFFFF"/>
          </a:solidFill>
          <a:ln w="6350">
            <a:noFill/>
          </a:ln>
          <a:effectLst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en-GB" sz="2200" b="1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PMingLiU"/>
                <a:cs typeface="Arial" panose="020B0604020202020204" pitchFamily="34" charset="0"/>
              </a:rPr>
              <a:t>St Edmund’s Catholic Primary School</a:t>
            </a:r>
            <a:endParaRPr lang="en-GB" sz="1100" dirty="0">
              <a:effectLst/>
              <a:latin typeface="Calibri" panose="020F0502020204030204" pitchFamily="34" charset="0"/>
              <a:ea typeface="PMingLiU"/>
              <a:cs typeface="Arial" panose="020B0604020202020204" pitchFamily="34" charset="0"/>
            </a:endParaRP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en-GB" sz="1600" b="1" u="none" strike="noStrike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PMingLiU"/>
                <a:cs typeface="Times New Roman" panose="02020603050405020304" pitchFamily="18" charset="0"/>
              </a:rPr>
              <a:t>…through Christ we learn…</a:t>
            </a:r>
            <a:endParaRPr lang="en-GB" sz="1100" dirty="0">
              <a:effectLst/>
              <a:latin typeface="Calibri" panose="020F0502020204030204" pitchFamily="34" charset="0"/>
              <a:ea typeface="PMingLiU"/>
              <a:cs typeface="Arial" panose="020B0604020202020204" pitchFamily="34" charset="0"/>
            </a:endParaRP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en-GB" sz="1400" b="1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PMingLiU"/>
                <a:cs typeface="Times New Roman" panose="02020603050405020304" pitchFamily="18" charset="0"/>
              </a:rPr>
              <a:t>Executive </a:t>
            </a:r>
            <a:r>
              <a:rPr lang="en-GB" sz="1400" b="1" u="none" strike="noStrike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PMingLiU"/>
                <a:cs typeface="Times New Roman" panose="02020603050405020304" pitchFamily="18" charset="0"/>
              </a:rPr>
              <a:t>Headteacher</a:t>
            </a:r>
            <a:r>
              <a:rPr lang="en-GB" sz="1400" b="1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PMingLiU"/>
                <a:cs typeface="Times New Roman" panose="02020603050405020304" pitchFamily="18" charset="0"/>
              </a:rPr>
              <a:t>: Mrs A. Ruthven</a:t>
            </a:r>
            <a:endParaRPr lang="en-GB" sz="1100" dirty="0">
              <a:effectLst/>
              <a:latin typeface="Calibri" panose="020F0502020204030204" pitchFamily="34" charset="0"/>
              <a:ea typeface="PMingLiU"/>
              <a:cs typeface="Arial" panose="020B0604020202020204" pitchFamily="34" charset="0"/>
            </a:endParaRP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en-GB" sz="1400" b="1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PMingLiU"/>
                <a:cs typeface="Times New Roman" panose="02020603050405020304" pitchFamily="18" charset="0"/>
              </a:rPr>
              <a:t>Head of School: Mr A. Antoniou</a:t>
            </a:r>
            <a:endParaRPr lang="en-GB" sz="1100" dirty="0">
              <a:effectLst/>
              <a:latin typeface="Calibri" panose="020F0502020204030204" pitchFamily="34" charset="0"/>
              <a:ea typeface="PMingLiU"/>
              <a:cs typeface="Arial" panose="020B0604020202020204" pitchFamily="34" charset="0"/>
            </a:endParaRPr>
          </a:p>
        </p:txBody>
      </p:sp>
      <p:pic>
        <p:nvPicPr>
          <p:cNvPr id="5" name="Picture 4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4322" y="624840"/>
            <a:ext cx="885825" cy="1023620"/>
          </a:xfrm>
          <a:prstGeom prst="rect">
            <a:avLst/>
          </a:prstGeom>
          <a:noFill/>
        </p:spPr>
      </p:pic>
      <p:pic>
        <p:nvPicPr>
          <p:cNvPr id="6" name="Picture 5"/>
          <p:cNvPicPr/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759" r="7627" b="6767"/>
          <a:stretch/>
        </p:blipFill>
        <p:spPr bwMode="auto">
          <a:xfrm>
            <a:off x="7132912" y="624840"/>
            <a:ext cx="1038225" cy="1133475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What We Did in Response (2024–2025)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/>
          </a:p>
          <a:p>
            <a:r>
              <a:t>Strengthened RE teaching through creative approaches</a:t>
            </a:r>
          </a:p>
          <a:p>
            <a:r>
              <a:t>Improved assessment and feedback</a:t>
            </a:r>
          </a:p>
          <a:p>
            <a:r>
              <a:t>Made CST more visible</a:t>
            </a:r>
          </a:p>
          <a:p>
            <a:r>
              <a:t>Increased pupil leadership in worship</a:t>
            </a:r>
          </a:p>
          <a:p>
            <a:r>
              <a:t>Developed prayer spaces</a:t>
            </a:r>
          </a:p>
          <a:p>
            <a:r>
              <a:t>Deepened teaching about class saints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Impact by End of 2024–2025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r>
              <a:t>Strong RE outcomes</a:t>
            </a:r>
          </a:p>
          <a:p>
            <a:r>
              <a:t>Pupils confident discussing learning</a:t>
            </a:r>
          </a:p>
          <a:p>
            <a:r>
              <a:t>CST embedded in daily life</a:t>
            </a:r>
          </a:p>
          <a:p>
            <a:r>
              <a:t>Worship consistent and pupil-led</a:t>
            </a:r>
          </a:p>
          <a:p>
            <a:r>
              <a:t>Prayer embedded daily</a:t>
            </a:r>
          </a:p>
          <a:p>
            <a:r>
              <a:t>Pupils confident about class saints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What This Baseline Showed Us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r>
              <a:t>Strong foundations in RE and Catholic Life</a:t>
            </a:r>
          </a:p>
          <a:p>
            <a:r>
              <a:t>High enjoyment and participation</a:t>
            </a:r>
          </a:p>
          <a:p>
            <a:r>
              <a:t>Clear areas for development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How This Informed 2026 Pupil Voice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r>
              <a:t>Expanded questions</a:t>
            </a:r>
          </a:p>
          <a:p>
            <a:r>
              <a:t>Gathered richer data</a:t>
            </a:r>
          </a:p>
          <a:p>
            <a:r>
              <a:t>Included pupil suggestions</a:t>
            </a:r>
          </a:p>
          <a:p>
            <a:r>
              <a:t>Focused on progress and impact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Preparing for 2026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r>
              <a:t>Strengthened teaching</a:t>
            </a:r>
          </a:p>
          <a:p>
            <a:r>
              <a:t>Deepened Catholic identity</a:t>
            </a:r>
          </a:p>
          <a:p>
            <a:r>
              <a:t>Increased pupil leadership</a:t>
            </a:r>
          </a:p>
          <a:p>
            <a:r>
              <a:t>Improved clarity of learning</a:t>
            </a:r>
          </a:p>
          <a:p>
            <a:r>
              <a:t>Embedded CST</a:t>
            </a:r>
          </a:p>
          <a:p>
            <a:r>
              <a:t>Enhanced prayer life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r>
              <a:t>"Pupil voice guides our mission and shapes our school."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Why We Gather Pupil Voice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r>
              <a:t>Understand pupils’ experience of RE and Catholic Life</a:t>
            </a:r>
          </a:p>
          <a:p>
            <a:r>
              <a:t>Ensure teaching reflects their needs</a:t>
            </a:r>
          </a:p>
          <a:p>
            <a:r>
              <a:t>Strengthen Collective Worship and prayer</a:t>
            </a:r>
          </a:p>
          <a:p>
            <a:r>
              <a:t>Identify areas for development</a:t>
            </a:r>
          </a:p>
          <a:p>
            <a:r>
              <a:t>Celebrate what pupils value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Do You Enjoy RE Lessons?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r>
              <a:t>90 pupils: "I enjoy RE"</a:t>
            </a:r>
          </a:p>
          <a:p>
            <a:r>
              <a:t>18 pupils: "I could enjoy RE more"</a:t>
            </a:r>
          </a:p>
          <a:p>
            <a:r>
              <a:t>Interpretation: Strong enjoyment across the school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How Much Do You Learn in RE?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r>
              <a:t>52 pupils: "A lot"</a:t>
            </a:r>
          </a:p>
          <a:p>
            <a:r>
              <a:t>52 pupils: "Quite enough"</a:t>
            </a:r>
          </a:p>
          <a:p>
            <a:r>
              <a:t>4 pupils: "Just a little"</a:t>
            </a:r>
          </a:p>
          <a:p>
            <a:r>
              <a:t>Interpretation: Pupils feel RE is meaningful and informative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Are You Looking Forward to RE Lessons?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r>
              <a:t>77 pupils: Yes</a:t>
            </a:r>
          </a:p>
          <a:p>
            <a:r>
              <a:t>33 pupils: Sometimes</a:t>
            </a:r>
          </a:p>
          <a:p>
            <a:r>
              <a:t>Interpretation: Strong anticipation for RE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Do You Know Catholic Social Teaching?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r>
              <a:t>27 pupils: Yes</a:t>
            </a:r>
          </a:p>
          <a:p>
            <a:r>
              <a:t>58 pupils: Know some principles</a:t>
            </a:r>
          </a:p>
          <a:p>
            <a:r>
              <a:t>25 pupils: Not yet</a:t>
            </a:r>
          </a:p>
          <a:p>
            <a:r>
              <a:t>Interpretation: CST understanding was emerging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Do You Take Part in Collective Worship?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r>
              <a:t>106 pupils: Yes</a:t>
            </a:r>
          </a:p>
          <a:p>
            <a:r>
              <a:t>Interpretation: Worship fully embedded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Do You Have Prayers in School?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r>
              <a:t>104 pupils: Yes</a:t>
            </a:r>
          </a:p>
          <a:p>
            <a:r>
              <a:t>Interpretation: Prayer is a visible part of school life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Do You Know Your Class Saint?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r>
              <a:t>96 pupils: Yes</a:t>
            </a:r>
          </a:p>
          <a:p>
            <a:r>
              <a:t>Interpretation: Strong awareness of class saints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380</Words>
  <Application>Microsoft Office PowerPoint</Application>
  <PresentationFormat>On-screen Show (4:3)</PresentationFormat>
  <Paragraphs>85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0" baseType="lpstr">
      <vt:lpstr>Arial</vt:lpstr>
      <vt:lpstr>Calibri</vt:lpstr>
      <vt:lpstr>PMingLiU</vt:lpstr>
      <vt:lpstr>Times New Roman</vt:lpstr>
      <vt:lpstr>Office Theme</vt:lpstr>
      <vt:lpstr>RE Pupil Voice – Spring 2024</vt:lpstr>
      <vt:lpstr>Why We Gather Pupil Voice</vt:lpstr>
      <vt:lpstr>Do You Enjoy RE Lessons?</vt:lpstr>
      <vt:lpstr>How Much Do You Learn in RE?</vt:lpstr>
      <vt:lpstr>Are You Looking Forward to RE Lessons?</vt:lpstr>
      <vt:lpstr>Do You Know Catholic Social Teaching?</vt:lpstr>
      <vt:lpstr>Do You Take Part in Collective Worship?</vt:lpstr>
      <vt:lpstr>Do You Have Prayers in School?</vt:lpstr>
      <vt:lpstr>Do You Know Your Class Saint?</vt:lpstr>
      <vt:lpstr>What We Did in Response (2024–2025)</vt:lpstr>
      <vt:lpstr>Impact by End of 2024–2025</vt:lpstr>
      <vt:lpstr>What This Baseline Showed Us</vt:lpstr>
      <vt:lpstr>How This Informed 2026 Pupil Voice</vt:lpstr>
      <vt:lpstr>Preparing for 2026</vt:lpstr>
      <vt:lpstr>Summary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 Pupil Voice – Spring 2024</dc:title>
  <dc:subject/>
  <dc:creator>Antonis Antoniou</dc:creator>
  <cp:keywords/>
  <dc:description>generated using python-pptx</dc:description>
  <cp:lastModifiedBy>Antonis Antoniou</cp:lastModifiedBy>
  <cp:revision>2</cp:revision>
  <dcterms:created xsi:type="dcterms:W3CDTF">2013-01-27T09:14:16Z</dcterms:created>
  <dcterms:modified xsi:type="dcterms:W3CDTF">2026-03-25T14:17:51Z</dcterms:modified>
  <cp:category/>
</cp:coreProperties>
</file>