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6858000" cx="9144000"/>
  <p:notesSz cx="6858000" cy="9144000"/>
  <p:embeddedFontLst>
    <p:embeddedFont>
      <p:font typeface="Forum"/>
      <p:regular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26" roundtripDataSignature="AMtx7mi2KTn843Fd1dBbPEE7Imyw29TFg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customschemas.google.com/relationships/presentationmetadata" Target="metadata"/><Relationship Id="rId25" Type="http://schemas.openxmlformats.org/officeDocument/2006/relationships/font" Target="fonts/Forum-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fbf7fda345_1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g2fbf7fda345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2" name="Google Shape;162;g2fbf7fda345_1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383cebba225_0_9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g383cebba225_0_9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1" name="Google Shape;251;g383cebba225_0_9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3236eedd9d2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3" name="Google Shape;263;g3236eedd9d2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4" name="Google Shape;264;g3236eedd9d2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3236eedd9d2_0_9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1" name="Google Shape;271;g3236eedd9d2_0_9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2" name="Google Shape;272;g3236eedd9d2_0_9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8" name="Google Shape;278;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3236eedd9d2_0_9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5" name="Google Shape;285;g3236eedd9d2_0_9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6" name="Google Shape;286;g3236eedd9d2_0_9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3236eedd9d2_0_18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2" name="Google Shape;292;g3236eedd9d2_0_18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3" name="Google Shape;293;g3236eedd9d2_0_18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3236eedd9d2_0_18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9" name="Google Shape;299;g3236eedd9d2_0_1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0" name="Google Shape;300;g3236eedd9d2_0_18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9" name="Google Shape;309;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35f9037a3ef_0_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5" name="Google Shape;315;g35f9037a3ef_0_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2" name="Google Shape;172;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95c50b3250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g295c50b3250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5" name="Google Shape;185;g295c50b3250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fc611f3834_0_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1" name="Google Shape;191;g2fc611f3834_0_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95c50b3250_0_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8" name="Google Shape;208;g295c50b3250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9" name="Google Shape;209;g295c50b3250_0_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5" name="Google Shape;215;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3170948f751_0_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 name="Google Shape;222;g3170948f751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3" name="Google Shape;223;g3170948f751_0_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b5b54cfd4d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g2b5b54cfd4d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1" name="Google Shape;231;g2b5b54cfd4d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8" name="Google Shape;238;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chemeClr val="lt1"/>
              </a:buClr>
              <a:buSzPts val="3200"/>
              <a:buNone/>
              <a:defRPr>
                <a:solidFill>
                  <a:schemeClr val="lt1"/>
                </a:solidFill>
              </a:defRPr>
            </a:lvl1pPr>
            <a:lvl2pPr lvl="1" algn="ctr">
              <a:lnSpc>
                <a:spcPct val="100000"/>
              </a:lnSpc>
              <a:spcBef>
                <a:spcPts val="560"/>
              </a:spcBef>
              <a:spcAft>
                <a:spcPts val="0"/>
              </a:spcAft>
              <a:buClr>
                <a:schemeClr val="lt1"/>
              </a:buClr>
              <a:buSzPts val="2800"/>
              <a:buNone/>
              <a:defRPr>
                <a:solidFill>
                  <a:schemeClr val="lt1"/>
                </a:solidFill>
              </a:defRPr>
            </a:lvl2pPr>
            <a:lvl3pPr lvl="2" algn="ctr">
              <a:lnSpc>
                <a:spcPct val="100000"/>
              </a:lnSpc>
              <a:spcBef>
                <a:spcPts val="480"/>
              </a:spcBef>
              <a:spcAft>
                <a:spcPts val="0"/>
              </a:spcAft>
              <a:buClr>
                <a:schemeClr val="lt1"/>
              </a:buClr>
              <a:buSzPts val="2400"/>
              <a:buNone/>
              <a:defRPr>
                <a:solidFill>
                  <a:schemeClr val="lt1"/>
                </a:solidFill>
              </a:defRPr>
            </a:lvl3pPr>
            <a:lvl4pPr lvl="3" algn="ctr">
              <a:lnSpc>
                <a:spcPct val="100000"/>
              </a:lnSpc>
              <a:spcBef>
                <a:spcPts val="400"/>
              </a:spcBef>
              <a:spcAft>
                <a:spcPts val="0"/>
              </a:spcAft>
              <a:buClr>
                <a:schemeClr val="lt1"/>
              </a:buClr>
              <a:buSzPts val="2000"/>
              <a:buNone/>
              <a:defRPr>
                <a:solidFill>
                  <a:schemeClr val="lt1"/>
                </a:solidFill>
              </a:defRPr>
            </a:lvl4pPr>
            <a:lvl5pPr lvl="4" algn="ctr">
              <a:lnSpc>
                <a:spcPct val="100000"/>
              </a:lnSpc>
              <a:spcBef>
                <a:spcPts val="400"/>
              </a:spcBef>
              <a:spcAft>
                <a:spcPts val="0"/>
              </a:spcAft>
              <a:buClr>
                <a:schemeClr val="lt1"/>
              </a:buClr>
              <a:buSzPts val="2000"/>
              <a:buNone/>
              <a:defRPr>
                <a:solidFill>
                  <a:schemeClr val="lt1"/>
                </a:solidFill>
              </a:defRPr>
            </a:lvl5pPr>
            <a:lvl6pPr lvl="5" algn="ctr">
              <a:lnSpc>
                <a:spcPct val="100000"/>
              </a:lnSpc>
              <a:spcBef>
                <a:spcPts val="400"/>
              </a:spcBef>
              <a:spcAft>
                <a:spcPts val="0"/>
              </a:spcAft>
              <a:buClr>
                <a:schemeClr val="lt1"/>
              </a:buClr>
              <a:buSzPts val="2000"/>
              <a:buNone/>
              <a:defRPr>
                <a:solidFill>
                  <a:schemeClr val="lt1"/>
                </a:solidFill>
              </a:defRPr>
            </a:lvl6pPr>
            <a:lvl7pPr lvl="6" algn="ctr">
              <a:lnSpc>
                <a:spcPct val="100000"/>
              </a:lnSpc>
              <a:spcBef>
                <a:spcPts val="400"/>
              </a:spcBef>
              <a:spcAft>
                <a:spcPts val="0"/>
              </a:spcAft>
              <a:buClr>
                <a:schemeClr val="lt1"/>
              </a:buClr>
              <a:buSzPts val="2000"/>
              <a:buNone/>
              <a:defRPr>
                <a:solidFill>
                  <a:schemeClr val="lt1"/>
                </a:solidFill>
              </a:defRPr>
            </a:lvl7pPr>
            <a:lvl8pPr lvl="7" algn="ctr">
              <a:lnSpc>
                <a:spcPct val="100000"/>
              </a:lnSpc>
              <a:spcBef>
                <a:spcPts val="400"/>
              </a:spcBef>
              <a:spcAft>
                <a:spcPts val="0"/>
              </a:spcAft>
              <a:buClr>
                <a:schemeClr val="lt1"/>
              </a:buClr>
              <a:buSzPts val="2000"/>
              <a:buNone/>
              <a:defRPr>
                <a:solidFill>
                  <a:schemeClr val="lt1"/>
                </a:solidFill>
              </a:defRPr>
            </a:lvl8pPr>
            <a:lvl9pPr lvl="8" algn="ctr">
              <a:lnSpc>
                <a:spcPct val="100000"/>
              </a:lnSpc>
              <a:spcBef>
                <a:spcPts val="400"/>
              </a:spcBef>
              <a:spcAft>
                <a:spcPts val="0"/>
              </a:spcAft>
              <a:buClr>
                <a:schemeClr val="lt1"/>
              </a:buClr>
              <a:buSzPts val="2000"/>
              <a:buNone/>
              <a:defRPr>
                <a:solidFill>
                  <a:schemeClr val="lt1"/>
                </a:solidFill>
              </a:defRPr>
            </a:lvl9pPr>
          </a:lstStyle>
          <a:p/>
        </p:txBody>
      </p:sp>
      <p:sp>
        <p:nvSpPr>
          <p:cNvPr id="18" name="Google Shape;18;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lt1"/>
              </a:buClr>
              <a:buSzPts val="1800"/>
              <a:buChar char="•"/>
              <a:defRPr/>
            </a:lvl1pPr>
            <a:lvl2pPr indent="-342900" lvl="1" marL="914400" algn="l">
              <a:lnSpc>
                <a:spcPct val="100000"/>
              </a:lnSpc>
              <a:spcBef>
                <a:spcPts val="360"/>
              </a:spcBef>
              <a:spcAft>
                <a:spcPts val="0"/>
              </a:spcAft>
              <a:buClr>
                <a:schemeClr val="lt1"/>
              </a:buClr>
              <a:buSzPts val="1800"/>
              <a:buChar char="–"/>
              <a:defRPr/>
            </a:lvl2pPr>
            <a:lvl3pPr indent="-342900" lvl="2" marL="1371600" algn="l">
              <a:lnSpc>
                <a:spcPct val="100000"/>
              </a:lnSpc>
              <a:spcBef>
                <a:spcPts val="360"/>
              </a:spcBef>
              <a:spcAft>
                <a:spcPts val="0"/>
              </a:spcAft>
              <a:buClr>
                <a:schemeClr val="lt1"/>
              </a:buClr>
              <a:buSzPts val="1800"/>
              <a:buChar char="•"/>
              <a:defRPr/>
            </a:lvl3pPr>
            <a:lvl4pPr indent="-342900" lvl="3" marL="1828800" algn="l">
              <a:lnSpc>
                <a:spcPct val="100000"/>
              </a:lnSpc>
              <a:spcBef>
                <a:spcPts val="360"/>
              </a:spcBef>
              <a:spcAft>
                <a:spcPts val="0"/>
              </a:spcAft>
              <a:buClr>
                <a:schemeClr val="lt1"/>
              </a:buClr>
              <a:buSzPts val="1800"/>
              <a:buChar char="–"/>
              <a:defRPr/>
            </a:lvl4pPr>
            <a:lvl5pPr indent="-342900" lvl="4" marL="2286000" algn="l">
              <a:lnSpc>
                <a:spcPct val="100000"/>
              </a:lnSpc>
              <a:spcBef>
                <a:spcPts val="360"/>
              </a:spcBef>
              <a:spcAft>
                <a:spcPts val="0"/>
              </a:spcAft>
              <a:buClr>
                <a:schemeClr val="lt1"/>
              </a:buClr>
              <a:buSzPts val="1800"/>
              <a:buChar char="»"/>
              <a:defRPr/>
            </a:lvl5pPr>
            <a:lvl6pPr indent="-342900" lvl="5" marL="2743200" algn="l">
              <a:lnSpc>
                <a:spcPct val="100000"/>
              </a:lnSpc>
              <a:spcBef>
                <a:spcPts val="360"/>
              </a:spcBef>
              <a:spcAft>
                <a:spcPts val="0"/>
              </a:spcAft>
              <a:buClr>
                <a:schemeClr val="lt1"/>
              </a:buClr>
              <a:buSzPts val="1800"/>
              <a:buChar char="•"/>
              <a:defRPr/>
            </a:lvl6pPr>
            <a:lvl7pPr indent="-342900" lvl="6" marL="3200400" algn="l">
              <a:lnSpc>
                <a:spcPct val="100000"/>
              </a:lnSpc>
              <a:spcBef>
                <a:spcPts val="360"/>
              </a:spcBef>
              <a:spcAft>
                <a:spcPts val="0"/>
              </a:spcAft>
              <a:buClr>
                <a:schemeClr val="lt1"/>
              </a:buClr>
              <a:buSzPts val="1800"/>
              <a:buChar char="•"/>
              <a:defRPr/>
            </a:lvl7pPr>
            <a:lvl8pPr indent="-342900" lvl="7" marL="3657600" algn="l">
              <a:lnSpc>
                <a:spcPct val="100000"/>
              </a:lnSpc>
              <a:spcBef>
                <a:spcPts val="360"/>
              </a:spcBef>
              <a:spcAft>
                <a:spcPts val="0"/>
              </a:spcAft>
              <a:buClr>
                <a:schemeClr val="lt1"/>
              </a:buClr>
              <a:buSzPts val="1800"/>
              <a:buChar char="•"/>
              <a:defRPr/>
            </a:lvl8pPr>
            <a:lvl9pPr indent="-342900" lvl="8" marL="4114800" algn="l">
              <a:lnSpc>
                <a:spcPct val="100000"/>
              </a:lnSpc>
              <a:spcBef>
                <a:spcPts val="360"/>
              </a:spcBef>
              <a:spcAft>
                <a:spcPts val="0"/>
              </a:spcAft>
              <a:buClr>
                <a:schemeClr val="lt1"/>
              </a:buClr>
              <a:buSzPts val="1800"/>
              <a:buChar char="•"/>
              <a:defRPr/>
            </a:lvl9pPr>
          </a:lstStyle>
          <a:p/>
        </p:txBody>
      </p:sp>
      <p:sp>
        <p:nvSpPr>
          <p:cNvPr id="75" name="Google Shape;75;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lt1"/>
              </a:buClr>
              <a:buSzPts val="1800"/>
              <a:buChar char="•"/>
              <a:defRPr/>
            </a:lvl1pPr>
            <a:lvl2pPr indent="-342900" lvl="1" marL="914400" algn="l">
              <a:lnSpc>
                <a:spcPct val="100000"/>
              </a:lnSpc>
              <a:spcBef>
                <a:spcPts val="360"/>
              </a:spcBef>
              <a:spcAft>
                <a:spcPts val="0"/>
              </a:spcAft>
              <a:buClr>
                <a:schemeClr val="lt1"/>
              </a:buClr>
              <a:buSzPts val="1800"/>
              <a:buChar char="–"/>
              <a:defRPr/>
            </a:lvl2pPr>
            <a:lvl3pPr indent="-342900" lvl="2" marL="1371600" algn="l">
              <a:lnSpc>
                <a:spcPct val="100000"/>
              </a:lnSpc>
              <a:spcBef>
                <a:spcPts val="360"/>
              </a:spcBef>
              <a:spcAft>
                <a:spcPts val="0"/>
              </a:spcAft>
              <a:buClr>
                <a:schemeClr val="lt1"/>
              </a:buClr>
              <a:buSzPts val="1800"/>
              <a:buChar char="•"/>
              <a:defRPr/>
            </a:lvl3pPr>
            <a:lvl4pPr indent="-342900" lvl="3" marL="1828800" algn="l">
              <a:lnSpc>
                <a:spcPct val="100000"/>
              </a:lnSpc>
              <a:spcBef>
                <a:spcPts val="360"/>
              </a:spcBef>
              <a:spcAft>
                <a:spcPts val="0"/>
              </a:spcAft>
              <a:buClr>
                <a:schemeClr val="lt1"/>
              </a:buClr>
              <a:buSzPts val="1800"/>
              <a:buChar char="–"/>
              <a:defRPr/>
            </a:lvl4pPr>
            <a:lvl5pPr indent="-342900" lvl="4" marL="2286000" algn="l">
              <a:lnSpc>
                <a:spcPct val="100000"/>
              </a:lnSpc>
              <a:spcBef>
                <a:spcPts val="360"/>
              </a:spcBef>
              <a:spcAft>
                <a:spcPts val="0"/>
              </a:spcAft>
              <a:buClr>
                <a:schemeClr val="lt1"/>
              </a:buClr>
              <a:buSzPts val="1800"/>
              <a:buChar char="»"/>
              <a:defRPr/>
            </a:lvl5pPr>
            <a:lvl6pPr indent="-342900" lvl="5" marL="2743200" algn="l">
              <a:lnSpc>
                <a:spcPct val="100000"/>
              </a:lnSpc>
              <a:spcBef>
                <a:spcPts val="360"/>
              </a:spcBef>
              <a:spcAft>
                <a:spcPts val="0"/>
              </a:spcAft>
              <a:buClr>
                <a:schemeClr val="lt1"/>
              </a:buClr>
              <a:buSzPts val="1800"/>
              <a:buChar char="•"/>
              <a:defRPr/>
            </a:lvl6pPr>
            <a:lvl7pPr indent="-342900" lvl="6" marL="3200400" algn="l">
              <a:lnSpc>
                <a:spcPct val="100000"/>
              </a:lnSpc>
              <a:spcBef>
                <a:spcPts val="360"/>
              </a:spcBef>
              <a:spcAft>
                <a:spcPts val="0"/>
              </a:spcAft>
              <a:buClr>
                <a:schemeClr val="lt1"/>
              </a:buClr>
              <a:buSzPts val="1800"/>
              <a:buChar char="•"/>
              <a:defRPr/>
            </a:lvl7pPr>
            <a:lvl8pPr indent="-342900" lvl="7" marL="3657600" algn="l">
              <a:lnSpc>
                <a:spcPct val="100000"/>
              </a:lnSpc>
              <a:spcBef>
                <a:spcPts val="360"/>
              </a:spcBef>
              <a:spcAft>
                <a:spcPts val="0"/>
              </a:spcAft>
              <a:buClr>
                <a:schemeClr val="lt1"/>
              </a:buClr>
              <a:buSzPts val="1800"/>
              <a:buChar char="•"/>
              <a:defRPr/>
            </a:lvl8pPr>
            <a:lvl9pPr indent="-342900" lvl="8" marL="4114800" algn="l">
              <a:lnSpc>
                <a:spcPct val="100000"/>
              </a:lnSpc>
              <a:spcBef>
                <a:spcPts val="360"/>
              </a:spcBef>
              <a:spcAft>
                <a:spcPts val="0"/>
              </a:spcAft>
              <a:buClr>
                <a:schemeClr val="lt1"/>
              </a:buClr>
              <a:buSzPts val="1800"/>
              <a:buChar char="•"/>
              <a:defRPr/>
            </a:lvl9pPr>
          </a:lstStyle>
          <a:p/>
        </p:txBody>
      </p:sp>
      <p:sp>
        <p:nvSpPr>
          <p:cNvPr id="81" name="Google Shape;81;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0" name="Shape 90"/>
        <p:cNvGrpSpPr/>
        <p:nvPr/>
      </p:nvGrpSpPr>
      <p:grpSpPr>
        <a:xfrm>
          <a:off x="0" y="0"/>
          <a:ext cx="0" cy="0"/>
          <a:chOff x="0" y="0"/>
          <a:chExt cx="0" cy="0"/>
        </a:xfrm>
      </p:grpSpPr>
      <p:sp>
        <p:nvSpPr>
          <p:cNvPr id="91" name="Google Shape;91;g383cebba225_0_111"/>
          <p:cNvSpPr txBox="1"/>
          <p:nvPr>
            <p:ph type="ctrTitle"/>
          </p:nvPr>
        </p:nvSpPr>
        <p:spPr>
          <a:xfrm>
            <a:off x="685800" y="2130425"/>
            <a:ext cx="7772400" cy="1470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g383cebba225_0_111"/>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chemeClr val="lt1"/>
              </a:buClr>
              <a:buSzPts val="3200"/>
              <a:buNone/>
              <a:defRPr>
                <a:solidFill>
                  <a:schemeClr val="lt1"/>
                </a:solidFill>
              </a:defRPr>
            </a:lvl1pPr>
            <a:lvl2pPr lvl="1" algn="ctr">
              <a:lnSpc>
                <a:spcPct val="100000"/>
              </a:lnSpc>
              <a:spcBef>
                <a:spcPts val="560"/>
              </a:spcBef>
              <a:spcAft>
                <a:spcPts val="0"/>
              </a:spcAft>
              <a:buClr>
                <a:schemeClr val="lt1"/>
              </a:buClr>
              <a:buSzPts val="2800"/>
              <a:buNone/>
              <a:defRPr>
                <a:solidFill>
                  <a:schemeClr val="lt1"/>
                </a:solidFill>
              </a:defRPr>
            </a:lvl2pPr>
            <a:lvl3pPr lvl="2" algn="ctr">
              <a:lnSpc>
                <a:spcPct val="100000"/>
              </a:lnSpc>
              <a:spcBef>
                <a:spcPts val="480"/>
              </a:spcBef>
              <a:spcAft>
                <a:spcPts val="0"/>
              </a:spcAft>
              <a:buClr>
                <a:schemeClr val="lt1"/>
              </a:buClr>
              <a:buSzPts val="2400"/>
              <a:buNone/>
              <a:defRPr>
                <a:solidFill>
                  <a:schemeClr val="lt1"/>
                </a:solidFill>
              </a:defRPr>
            </a:lvl3pPr>
            <a:lvl4pPr lvl="3" algn="ctr">
              <a:lnSpc>
                <a:spcPct val="100000"/>
              </a:lnSpc>
              <a:spcBef>
                <a:spcPts val="400"/>
              </a:spcBef>
              <a:spcAft>
                <a:spcPts val="0"/>
              </a:spcAft>
              <a:buClr>
                <a:schemeClr val="lt1"/>
              </a:buClr>
              <a:buSzPts val="2000"/>
              <a:buNone/>
              <a:defRPr>
                <a:solidFill>
                  <a:schemeClr val="lt1"/>
                </a:solidFill>
              </a:defRPr>
            </a:lvl4pPr>
            <a:lvl5pPr lvl="4" algn="ctr">
              <a:lnSpc>
                <a:spcPct val="100000"/>
              </a:lnSpc>
              <a:spcBef>
                <a:spcPts val="400"/>
              </a:spcBef>
              <a:spcAft>
                <a:spcPts val="0"/>
              </a:spcAft>
              <a:buClr>
                <a:schemeClr val="lt1"/>
              </a:buClr>
              <a:buSzPts val="2000"/>
              <a:buNone/>
              <a:defRPr>
                <a:solidFill>
                  <a:schemeClr val="lt1"/>
                </a:solidFill>
              </a:defRPr>
            </a:lvl5pPr>
            <a:lvl6pPr lvl="5" algn="ctr">
              <a:lnSpc>
                <a:spcPct val="100000"/>
              </a:lnSpc>
              <a:spcBef>
                <a:spcPts val="400"/>
              </a:spcBef>
              <a:spcAft>
                <a:spcPts val="0"/>
              </a:spcAft>
              <a:buClr>
                <a:schemeClr val="lt1"/>
              </a:buClr>
              <a:buSzPts val="2000"/>
              <a:buNone/>
              <a:defRPr>
                <a:solidFill>
                  <a:schemeClr val="lt1"/>
                </a:solidFill>
              </a:defRPr>
            </a:lvl6pPr>
            <a:lvl7pPr lvl="6" algn="ctr">
              <a:lnSpc>
                <a:spcPct val="100000"/>
              </a:lnSpc>
              <a:spcBef>
                <a:spcPts val="400"/>
              </a:spcBef>
              <a:spcAft>
                <a:spcPts val="0"/>
              </a:spcAft>
              <a:buClr>
                <a:schemeClr val="lt1"/>
              </a:buClr>
              <a:buSzPts val="2000"/>
              <a:buNone/>
              <a:defRPr>
                <a:solidFill>
                  <a:schemeClr val="lt1"/>
                </a:solidFill>
              </a:defRPr>
            </a:lvl7pPr>
            <a:lvl8pPr lvl="7" algn="ctr">
              <a:lnSpc>
                <a:spcPct val="100000"/>
              </a:lnSpc>
              <a:spcBef>
                <a:spcPts val="400"/>
              </a:spcBef>
              <a:spcAft>
                <a:spcPts val="0"/>
              </a:spcAft>
              <a:buClr>
                <a:schemeClr val="lt1"/>
              </a:buClr>
              <a:buSzPts val="2000"/>
              <a:buNone/>
              <a:defRPr>
                <a:solidFill>
                  <a:schemeClr val="lt1"/>
                </a:solidFill>
              </a:defRPr>
            </a:lvl8pPr>
            <a:lvl9pPr lvl="8" algn="ctr">
              <a:lnSpc>
                <a:spcPct val="100000"/>
              </a:lnSpc>
              <a:spcBef>
                <a:spcPts val="400"/>
              </a:spcBef>
              <a:spcAft>
                <a:spcPts val="0"/>
              </a:spcAft>
              <a:buClr>
                <a:schemeClr val="lt1"/>
              </a:buClr>
              <a:buSzPts val="2000"/>
              <a:buNone/>
              <a:defRPr>
                <a:solidFill>
                  <a:schemeClr val="lt1"/>
                </a:solidFill>
              </a:defRPr>
            </a:lvl9pPr>
          </a:lstStyle>
          <a:p/>
        </p:txBody>
      </p:sp>
      <p:sp>
        <p:nvSpPr>
          <p:cNvPr id="93" name="Google Shape;93;g383cebba225_0_111"/>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g383cebba225_0_111"/>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g383cebba225_0_111"/>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6" name="Shape 96"/>
        <p:cNvGrpSpPr/>
        <p:nvPr/>
      </p:nvGrpSpPr>
      <p:grpSpPr>
        <a:xfrm>
          <a:off x="0" y="0"/>
          <a:ext cx="0" cy="0"/>
          <a:chOff x="0" y="0"/>
          <a:chExt cx="0" cy="0"/>
        </a:xfrm>
      </p:grpSpPr>
      <p:sp>
        <p:nvSpPr>
          <p:cNvPr id="97" name="Google Shape;97;g383cebba225_0_1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g383cebba225_0_117"/>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lt1"/>
              </a:buClr>
              <a:buSzPts val="1800"/>
              <a:buChar char="•"/>
              <a:defRPr/>
            </a:lvl1pPr>
            <a:lvl2pPr indent="-342900" lvl="1" marL="914400" algn="l">
              <a:lnSpc>
                <a:spcPct val="100000"/>
              </a:lnSpc>
              <a:spcBef>
                <a:spcPts val="360"/>
              </a:spcBef>
              <a:spcAft>
                <a:spcPts val="0"/>
              </a:spcAft>
              <a:buClr>
                <a:schemeClr val="lt1"/>
              </a:buClr>
              <a:buSzPts val="1800"/>
              <a:buChar char="–"/>
              <a:defRPr/>
            </a:lvl2pPr>
            <a:lvl3pPr indent="-342900" lvl="2" marL="1371600" algn="l">
              <a:lnSpc>
                <a:spcPct val="100000"/>
              </a:lnSpc>
              <a:spcBef>
                <a:spcPts val="360"/>
              </a:spcBef>
              <a:spcAft>
                <a:spcPts val="0"/>
              </a:spcAft>
              <a:buClr>
                <a:schemeClr val="lt1"/>
              </a:buClr>
              <a:buSzPts val="1800"/>
              <a:buChar char="•"/>
              <a:defRPr/>
            </a:lvl3pPr>
            <a:lvl4pPr indent="-342900" lvl="3" marL="1828800" algn="l">
              <a:lnSpc>
                <a:spcPct val="100000"/>
              </a:lnSpc>
              <a:spcBef>
                <a:spcPts val="360"/>
              </a:spcBef>
              <a:spcAft>
                <a:spcPts val="0"/>
              </a:spcAft>
              <a:buClr>
                <a:schemeClr val="lt1"/>
              </a:buClr>
              <a:buSzPts val="1800"/>
              <a:buChar char="–"/>
              <a:defRPr/>
            </a:lvl4pPr>
            <a:lvl5pPr indent="-342900" lvl="4" marL="2286000" algn="l">
              <a:lnSpc>
                <a:spcPct val="100000"/>
              </a:lnSpc>
              <a:spcBef>
                <a:spcPts val="360"/>
              </a:spcBef>
              <a:spcAft>
                <a:spcPts val="0"/>
              </a:spcAft>
              <a:buClr>
                <a:schemeClr val="lt1"/>
              </a:buClr>
              <a:buSzPts val="1800"/>
              <a:buChar char="»"/>
              <a:defRPr/>
            </a:lvl5pPr>
            <a:lvl6pPr indent="-342900" lvl="5" marL="2743200" algn="l">
              <a:lnSpc>
                <a:spcPct val="100000"/>
              </a:lnSpc>
              <a:spcBef>
                <a:spcPts val="360"/>
              </a:spcBef>
              <a:spcAft>
                <a:spcPts val="0"/>
              </a:spcAft>
              <a:buClr>
                <a:schemeClr val="lt1"/>
              </a:buClr>
              <a:buSzPts val="1800"/>
              <a:buChar char="•"/>
              <a:defRPr/>
            </a:lvl6pPr>
            <a:lvl7pPr indent="-342900" lvl="6" marL="3200400" algn="l">
              <a:lnSpc>
                <a:spcPct val="100000"/>
              </a:lnSpc>
              <a:spcBef>
                <a:spcPts val="360"/>
              </a:spcBef>
              <a:spcAft>
                <a:spcPts val="0"/>
              </a:spcAft>
              <a:buClr>
                <a:schemeClr val="lt1"/>
              </a:buClr>
              <a:buSzPts val="1800"/>
              <a:buChar char="•"/>
              <a:defRPr/>
            </a:lvl7pPr>
            <a:lvl8pPr indent="-342900" lvl="7" marL="3657600" algn="l">
              <a:lnSpc>
                <a:spcPct val="100000"/>
              </a:lnSpc>
              <a:spcBef>
                <a:spcPts val="360"/>
              </a:spcBef>
              <a:spcAft>
                <a:spcPts val="0"/>
              </a:spcAft>
              <a:buClr>
                <a:schemeClr val="lt1"/>
              </a:buClr>
              <a:buSzPts val="1800"/>
              <a:buChar char="•"/>
              <a:defRPr/>
            </a:lvl8pPr>
            <a:lvl9pPr indent="-342900" lvl="8" marL="4114800" algn="l">
              <a:lnSpc>
                <a:spcPct val="100000"/>
              </a:lnSpc>
              <a:spcBef>
                <a:spcPts val="360"/>
              </a:spcBef>
              <a:spcAft>
                <a:spcPts val="0"/>
              </a:spcAft>
              <a:buClr>
                <a:schemeClr val="lt1"/>
              </a:buClr>
              <a:buSzPts val="1800"/>
              <a:buChar char="•"/>
              <a:defRPr/>
            </a:lvl9pPr>
          </a:lstStyle>
          <a:p/>
        </p:txBody>
      </p:sp>
      <p:sp>
        <p:nvSpPr>
          <p:cNvPr id="99" name="Google Shape;99;g383cebba225_0_117"/>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g383cebba225_0_117"/>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g383cebba225_0_117"/>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2" name="Shape 102"/>
        <p:cNvGrpSpPr/>
        <p:nvPr/>
      </p:nvGrpSpPr>
      <p:grpSpPr>
        <a:xfrm>
          <a:off x="0" y="0"/>
          <a:ext cx="0" cy="0"/>
          <a:chOff x="0" y="0"/>
          <a:chExt cx="0" cy="0"/>
        </a:xfrm>
      </p:grpSpPr>
      <p:sp>
        <p:nvSpPr>
          <p:cNvPr id="103" name="Google Shape;103;g383cebba225_0_123"/>
          <p:cNvSpPr txBox="1"/>
          <p:nvPr>
            <p:ph type="title"/>
          </p:nvPr>
        </p:nvSpPr>
        <p:spPr>
          <a:xfrm>
            <a:off x="722313" y="4406900"/>
            <a:ext cx="7772400" cy="13620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lt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g383cebba225_0_123"/>
          <p:cNvSpPr txBox="1"/>
          <p:nvPr>
            <p:ph idx="1" type="body"/>
          </p:nvPr>
        </p:nvSpPr>
        <p:spPr>
          <a:xfrm>
            <a:off x="722313" y="2906713"/>
            <a:ext cx="7772400" cy="150030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chemeClr val="lt1"/>
              </a:buClr>
              <a:buSzPts val="2000"/>
              <a:buNone/>
              <a:defRPr sz="2000">
                <a:solidFill>
                  <a:schemeClr val="lt1"/>
                </a:solidFill>
              </a:defRPr>
            </a:lvl1pPr>
            <a:lvl2pPr indent="-228600" lvl="1" marL="914400" algn="l">
              <a:lnSpc>
                <a:spcPct val="100000"/>
              </a:lnSpc>
              <a:spcBef>
                <a:spcPts val="360"/>
              </a:spcBef>
              <a:spcAft>
                <a:spcPts val="0"/>
              </a:spcAft>
              <a:buClr>
                <a:schemeClr val="lt1"/>
              </a:buClr>
              <a:buSzPts val="1800"/>
              <a:buNone/>
              <a:defRPr sz="1800">
                <a:solidFill>
                  <a:schemeClr val="lt1"/>
                </a:solidFill>
              </a:defRPr>
            </a:lvl2pPr>
            <a:lvl3pPr indent="-228600" lvl="2" marL="1371600" algn="l">
              <a:lnSpc>
                <a:spcPct val="100000"/>
              </a:lnSpc>
              <a:spcBef>
                <a:spcPts val="320"/>
              </a:spcBef>
              <a:spcAft>
                <a:spcPts val="0"/>
              </a:spcAft>
              <a:buClr>
                <a:schemeClr val="lt1"/>
              </a:buClr>
              <a:buSzPts val="1600"/>
              <a:buNone/>
              <a:defRPr sz="1600">
                <a:solidFill>
                  <a:schemeClr val="lt1"/>
                </a:solidFill>
              </a:defRPr>
            </a:lvl3pPr>
            <a:lvl4pPr indent="-228600" lvl="3" marL="1828800" algn="l">
              <a:lnSpc>
                <a:spcPct val="100000"/>
              </a:lnSpc>
              <a:spcBef>
                <a:spcPts val="280"/>
              </a:spcBef>
              <a:spcAft>
                <a:spcPts val="0"/>
              </a:spcAft>
              <a:buClr>
                <a:schemeClr val="lt1"/>
              </a:buClr>
              <a:buSzPts val="1400"/>
              <a:buNone/>
              <a:defRPr sz="1400">
                <a:solidFill>
                  <a:schemeClr val="lt1"/>
                </a:solidFill>
              </a:defRPr>
            </a:lvl4pPr>
            <a:lvl5pPr indent="-228600" lvl="4" marL="2286000" algn="l">
              <a:lnSpc>
                <a:spcPct val="100000"/>
              </a:lnSpc>
              <a:spcBef>
                <a:spcPts val="280"/>
              </a:spcBef>
              <a:spcAft>
                <a:spcPts val="0"/>
              </a:spcAft>
              <a:buClr>
                <a:schemeClr val="lt1"/>
              </a:buClr>
              <a:buSzPts val="1400"/>
              <a:buNone/>
              <a:defRPr sz="1400">
                <a:solidFill>
                  <a:schemeClr val="lt1"/>
                </a:solidFill>
              </a:defRPr>
            </a:lvl5pPr>
            <a:lvl6pPr indent="-228600" lvl="5" marL="2743200" algn="l">
              <a:lnSpc>
                <a:spcPct val="100000"/>
              </a:lnSpc>
              <a:spcBef>
                <a:spcPts val="280"/>
              </a:spcBef>
              <a:spcAft>
                <a:spcPts val="0"/>
              </a:spcAft>
              <a:buClr>
                <a:schemeClr val="lt1"/>
              </a:buClr>
              <a:buSzPts val="1400"/>
              <a:buNone/>
              <a:defRPr sz="1400">
                <a:solidFill>
                  <a:schemeClr val="lt1"/>
                </a:solidFill>
              </a:defRPr>
            </a:lvl6pPr>
            <a:lvl7pPr indent="-228600" lvl="6" marL="3200400" algn="l">
              <a:lnSpc>
                <a:spcPct val="100000"/>
              </a:lnSpc>
              <a:spcBef>
                <a:spcPts val="280"/>
              </a:spcBef>
              <a:spcAft>
                <a:spcPts val="0"/>
              </a:spcAft>
              <a:buClr>
                <a:schemeClr val="lt1"/>
              </a:buClr>
              <a:buSzPts val="1400"/>
              <a:buNone/>
              <a:defRPr sz="1400">
                <a:solidFill>
                  <a:schemeClr val="lt1"/>
                </a:solidFill>
              </a:defRPr>
            </a:lvl7pPr>
            <a:lvl8pPr indent="-228600" lvl="7" marL="3657600" algn="l">
              <a:lnSpc>
                <a:spcPct val="100000"/>
              </a:lnSpc>
              <a:spcBef>
                <a:spcPts val="280"/>
              </a:spcBef>
              <a:spcAft>
                <a:spcPts val="0"/>
              </a:spcAft>
              <a:buClr>
                <a:schemeClr val="lt1"/>
              </a:buClr>
              <a:buSzPts val="1400"/>
              <a:buNone/>
              <a:defRPr sz="1400">
                <a:solidFill>
                  <a:schemeClr val="lt1"/>
                </a:solidFill>
              </a:defRPr>
            </a:lvl8pPr>
            <a:lvl9pPr indent="-228600" lvl="8" marL="4114800" algn="l">
              <a:lnSpc>
                <a:spcPct val="100000"/>
              </a:lnSpc>
              <a:spcBef>
                <a:spcPts val="280"/>
              </a:spcBef>
              <a:spcAft>
                <a:spcPts val="0"/>
              </a:spcAft>
              <a:buClr>
                <a:schemeClr val="lt1"/>
              </a:buClr>
              <a:buSzPts val="1400"/>
              <a:buNone/>
              <a:defRPr sz="1400">
                <a:solidFill>
                  <a:schemeClr val="lt1"/>
                </a:solidFill>
              </a:defRPr>
            </a:lvl9pPr>
          </a:lstStyle>
          <a:p/>
        </p:txBody>
      </p:sp>
      <p:sp>
        <p:nvSpPr>
          <p:cNvPr id="105" name="Google Shape;105;g383cebba225_0_123"/>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g383cebba225_0_123"/>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g383cebba225_0_12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8" name="Shape 108"/>
        <p:cNvGrpSpPr/>
        <p:nvPr/>
      </p:nvGrpSpPr>
      <p:grpSpPr>
        <a:xfrm>
          <a:off x="0" y="0"/>
          <a:ext cx="0" cy="0"/>
          <a:chOff x="0" y="0"/>
          <a:chExt cx="0" cy="0"/>
        </a:xfrm>
      </p:grpSpPr>
      <p:sp>
        <p:nvSpPr>
          <p:cNvPr id="109" name="Google Shape;109;g383cebba225_0_12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g383cebba225_0_129"/>
          <p:cNvSpPr txBox="1"/>
          <p:nvPr>
            <p:ph idx="1" type="body"/>
          </p:nvPr>
        </p:nvSpPr>
        <p:spPr>
          <a:xfrm>
            <a:off x="457200" y="1600200"/>
            <a:ext cx="4038600" cy="4526100"/>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lt1"/>
              </a:buClr>
              <a:buSzPts val="2800"/>
              <a:buChar char="•"/>
              <a:defRPr sz="2800"/>
            </a:lvl1pPr>
            <a:lvl2pPr indent="-381000" lvl="1" marL="914400" algn="l">
              <a:lnSpc>
                <a:spcPct val="100000"/>
              </a:lnSpc>
              <a:spcBef>
                <a:spcPts val="480"/>
              </a:spcBef>
              <a:spcAft>
                <a:spcPts val="0"/>
              </a:spcAft>
              <a:buClr>
                <a:schemeClr val="lt1"/>
              </a:buClr>
              <a:buSzPts val="2400"/>
              <a:buChar char="–"/>
              <a:defRPr sz="2400"/>
            </a:lvl2pPr>
            <a:lvl3pPr indent="-355600" lvl="2" marL="1371600" algn="l">
              <a:lnSpc>
                <a:spcPct val="100000"/>
              </a:lnSpc>
              <a:spcBef>
                <a:spcPts val="400"/>
              </a:spcBef>
              <a:spcAft>
                <a:spcPts val="0"/>
              </a:spcAft>
              <a:buClr>
                <a:schemeClr val="lt1"/>
              </a:buClr>
              <a:buSzPts val="2000"/>
              <a:buChar char="•"/>
              <a:defRPr sz="2000"/>
            </a:lvl3pPr>
            <a:lvl4pPr indent="-342900" lvl="3" marL="1828800" algn="l">
              <a:lnSpc>
                <a:spcPct val="100000"/>
              </a:lnSpc>
              <a:spcBef>
                <a:spcPts val="360"/>
              </a:spcBef>
              <a:spcAft>
                <a:spcPts val="0"/>
              </a:spcAft>
              <a:buClr>
                <a:schemeClr val="lt1"/>
              </a:buClr>
              <a:buSzPts val="1800"/>
              <a:buChar char="–"/>
              <a:defRPr sz="1800"/>
            </a:lvl4pPr>
            <a:lvl5pPr indent="-342900" lvl="4" marL="2286000" algn="l">
              <a:lnSpc>
                <a:spcPct val="100000"/>
              </a:lnSpc>
              <a:spcBef>
                <a:spcPts val="360"/>
              </a:spcBef>
              <a:spcAft>
                <a:spcPts val="0"/>
              </a:spcAft>
              <a:buClr>
                <a:schemeClr val="lt1"/>
              </a:buClr>
              <a:buSzPts val="1800"/>
              <a:buChar char="»"/>
              <a:defRPr sz="1800"/>
            </a:lvl5pPr>
            <a:lvl6pPr indent="-342900" lvl="5" marL="2743200" algn="l">
              <a:lnSpc>
                <a:spcPct val="100000"/>
              </a:lnSpc>
              <a:spcBef>
                <a:spcPts val="360"/>
              </a:spcBef>
              <a:spcAft>
                <a:spcPts val="0"/>
              </a:spcAft>
              <a:buClr>
                <a:schemeClr val="lt1"/>
              </a:buClr>
              <a:buSzPts val="1800"/>
              <a:buChar char="•"/>
              <a:defRPr sz="1800"/>
            </a:lvl6pPr>
            <a:lvl7pPr indent="-342900" lvl="6" marL="3200400" algn="l">
              <a:lnSpc>
                <a:spcPct val="100000"/>
              </a:lnSpc>
              <a:spcBef>
                <a:spcPts val="360"/>
              </a:spcBef>
              <a:spcAft>
                <a:spcPts val="0"/>
              </a:spcAft>
              <a:buClr>
                <a:schemeClr val="lt1"/>
              </a:buClr>
              <a:buSzPts val="1800"/>
              <a:buChar char="•"/>
              <a:defRPr sz="1800"/>
            </a:lvl7pPr>
            <a:lvl8pPr indent="-342900" lvl="7" marL="3657600" algn="l">
              <a:lnSpc>
                <a:spcPct val="100000"/>
              </a:lnSpc>
              <a:spcBef>
                <a:spcPts val="360"/>
              </a:spcBef>
              <a:spcAft>
                <a:spcPts val="0"/>
              </a:spcAft>
              <a:buClr>
                <a:schemeClr val="lt1"/>
              </a:buClr>
              <a:buSzPts val="1800"/>
              <a:buChar char="•"/>
              <a:defRPr sz="1800"/>
            </a:lvl8pPr>
            <a:lvl9pPr indent="-342900" lvl="8" marL="4114800" algn="l">
              <a:lnSpc>
                <a:spcPct val="100000"/>
              </a:lnSpc>
              <a:spcBef>
                <a:spcPts val="360"/>
              </a:spcBef>
              <a:spcAft>
                <a:spcPts val="0"/>
              </a:spcAft>
              <a:buClr>
                <a:schemeClr val="lt1"/>
              </a:buClr>
              <a:buSzPts val="1800"/>
              <a:buChar char="•"/>
              <a:defRPr sz="1800"/>
            </a:lvl9pPr>
          </a:lstStyle>
          <a:p/>
        </p:txBody>
      </p:sp>
      <p:sp>
        <p:nvSpPr>
          <p:cNvPr id="111" name="Google Shape;111;g383cebba225_0_129"/>
          <p:cNvSpPr txBox="1"/>
          <p:nvPr>
            <p:ph idx="2" type="body"/>
          </p:nvPr>
        </p:nvSpPr>
        <p:spPr>
          <a:xfrm>
            <a:off x="4648200" y="1600200"/>
            <a:ext cx="4038600" cy="4526100"/>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lt1"/>
              </a:buClr>
              <a:buSzPts val="2800"/>
              <a:buChar char="•"/>
              <a:defRPr sz="2800"/>
            </a:lvl1pPr>
            <a:lvl2pPr indent="-381000" lvl="1" marL="914400" algn="l">
              <a:lnSpc>
                <a:spcPct val="100000"/>
              </a:lnSpc>
              <a:spcBef>
                <a:spcPts val="480"/>
              </a:spcBef>
              <a:spcAft>
                <a:spcPts val="0"/>
              </a:spcAft>
              <a:buClr>
                <a:schemeClr val="lt1"/>
              </a:buClr>
              <a:buSzPts val="2400"/>
              <a:buChar char="–"/>
              <a:defRPr sz="2400"/>
            </a:lvl2pPr>
            <a:lvl3pPr indent="-355600" lvl="2" marL="1371600" algn="l">
              <a:lnSpc>
                <a:spcPct val="100000"/>
              </a:lnSpc>
              <a:spcBef>
                <a:spcPts val="400"/>
              </a:spcBef>
              <a:spcAft>
                <a:spcPts val="0"/>
              </a:spcAft>
              <a:buClr>
                <a:schemeClr val="lt1"/>
              </a:buClr>
              <a:buSzPts val="2000"/>
              <a:buChar char="•"/>
              <a:defRPr sz="2000"/>
            </a:lvl3pPr>
            <a:lvl4pPr indent="-342900" lvl="3" marL="1828800" algn="l">
              <a:lnSpc>
                <a:spcPct val="100000"/>
              </a:lnSpc>
              <a:spcBef>
                <a:spcPts val="360"/>
              </a:spcBef>
              <a:spcAft>
                <a:spcPts val="0"/>
              </a:spcAft>
              <a:buClr>
                <a:schemeClr val="lt1"/>
              </a:buClr>
              <a:buSzPts val="1800"/>
              <a:buChar char="–"/>
              <a:defRPr sz="1800"/>
            </a:lvl4pPr>
            <a:lvl5pPr indent="-342900" lvl="4" marL="2286000" algn="l">
              <a:lnSpc>
                <a:spcPct val="100000"/>
              </a:lnSpc>
              <a:spcBef>
                <a:spcPts val="360"/>
              </a:spcBef>
              <a:spcAft>
                <a:spcPts val="0"/>
              </a:spcAft>
              <a:buClr>
                <a:schemeClr val="lt1"/>
              </a:buClr>
              <a:buSzPts val="1800"/>
              <a:buChar char="»"/>
              <a:defRPr sz="1800"/>
            </a:lvl5pPr>
            <a:lvl6pPr indent="-342900" lvl="5" marL="2743200" algn="l">
              <a:lnSpc>
                <a:spcPct val="100000"/>
              </a:lnSpc>
              <a:spcBef>
                <a:spcPts val="360"/>
              </a:spcBef>
              <a:spcAft>
                <a:spcPts val="0"/>
              </a:spcAft>
              <a:buClr>
                <a:schemeClr val="lt1"/>
              </a:buClr>
              <a:buSzPts val="1800"/>
              <a:buChar char="•"/>
              <a:defRPr sz="1800"/>
            </a:lvl6pPr>
            <a:lvl7pPr indent="-342900" lvl="6" marL="3200400" algn="l">
              <a:lnSpc>
                <a:spcPct val="100000"/>
              </a:lnSpc>
              <a:spcBef>
                <a:spcPts val="360"/>
              </a:spcBef>
              <a:spcAft>
                <a:spcPts val="0"/>
              </a:spcAft>
              <a:buClr>
                <a:schemeClr val="lt1"/>
              </a:buClr>
              <a:buSzPts val="1800"/>
              <a:buChar char="•"/>
              <a:defRPr sz="1800"/>
            </a:lvl7pPr>
            <a:lvl8pPr indent="-342900" lvl="7" marL="3657600" algn="l">
              <a:lnSpc>
                <a:spcPct val="100000"/>
              </a:lnSpc>
              <a:spcBef>
                <a:spcPts val="360"/>
              </a:spcBef>
              <a:spcAft>
                <a:spcPts val="0"/>
              </a:spcAft>
              <a:buClr>
                <a:schemeClr val="lt1"/>
              </a:buClr>
              <a:buSzPts val="1800"/>
              <a:buChar char="•"/>
              <a:defRPr sz="1800"/>
            </a:lvl8pPr>
            <a:lvl9pPr indent="-342900" lvl="8" marL="4114800" algn="l">
              <a:lnSpc>
                <a:spcPct val="100000"/>
              </a:lnSpc>
              <a:spcBef>
                <a:spcPts val="360"/>
              </a:spcBef>
              <a:spcAft>
                <a:spcPts val="0"/>
              </a:spcAft>
              <a:buClr>
                <a:schemeClr val="lt1"/>
              </a:buClr>
              <a:buSzPts val="1800"/>
              <a:buChar char="•"/>
              <a:defRPr sz="1800"/>
            </a:lvl9pPr>
          </a:lstStyle>
          <a:p/>
        </p:txBody>
      </p:sp>
      <p:sp>
        <p:nvSpPr>
          <p:cNvPr id="112" name="Google Shape;112;g383cebba225_0_129"/>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g383cebba225_0_129"/>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g383cebba225_0_129"/>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5" name="Shape 115"/>
        <p:cNvGrpSpPr/>
        <p:nvPr/>
      </p:nvGrpSpPr>
      <p:grpSpPr>
        <a:xfrm>
          <a:off x="0" y="0"/>
          <a:ext cx="0" cy="0"/>
          <a:chOff x="0" y="0"/>
          <a:chExt cx="0" cy="0"/>
        </a:xfrm>
      </p:grpSpPr>
      <p:sp>
        <p:nvSpPr>
          <p:cNvPr id="116" name="Google Shape;116;g383cebba225_0_13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lt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g383cebba225_0_136"/>
          <p:cNvSpPr txBox="1"/>
          <p:nvPr>
            <p:ph idx="1" type="body"/>
          </p:nvPr>
        </p:nvSpPr>
        <p:spPr>
          <a:xfrm>
            <a:off x="457200" y="1535113"/>
            <a:ext cx="4040100" cy="63990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lt1"/>
              </a:buClr>
              <a:buSzPts val="2400"/>
              <a:buNone/>
              <a:defRPr b="1" sz="2400"/>
            </a:lvl1pPr>
            <a:lvl2pPr indent="-228600" lvl="1" marL="914400" algn="l">
              <a:lnSpc>
                <a:spcPct val="100000"/>
              </a:lnSpc>
              <a:spcBef>
                <a:spcPts val="400"/>
              </a:spcBef>
              <a:spcAft>
                <a:spcPts val="0"/>
              </a:spcAft>
              <a:buClr>
                <a:schemeClr val="lt1"/>
              </a:buClr>
              <a:buSzPts val="2000"/>
              <a:buNone/>
              <a:defRPr b="1" sz="2000"/>
            </a:lvl2pPr>
            <a:lvl3pPr indent="-228600" lvl="2" marL="1371600" algn="l">
              <a:lnSpc>
                <a:spcPct val="100000"/>
              </a:lnSpc>
              <a:spcBef>
                <a:spcPts val="360"/>
              </a:spcBef>
              <a:spcAft>
                <a:spcPts val="0"/>
              </a:spcAft>
              <a:buClr>
                <a:schemeClr val="lt1"/>
              </a:buClr>
              <a:buSzPts val="1800"/>
              <a:buNone/>
              <a:defRPr b="1" sz="1800"/>
            </a:lvl3pPr>
            <a:lvl4pPr indent="-228600" lvl="3" marL="1828800" algn="l">
              <a:lnSpc>
                <a:spcPct val="100000"/>
              </a:lnSpc>
              <a:spcBef>
                <a:spcPts val="320"/>
              </a:spcBef>
              <a:spcAft>
                <a:spcPts val="0"/>
              </a:spcAft>
              <a:buClr>
                <a:schemeClr val="lt1"/>
              </a:buClr>
              <a:buSzPts val="1600"/>
              <a:buNone/>
              <a:defRPr b="1" sz="1600"/>
            </a:lvl4pPr>
            <a:lvl5pPr indent="-228600" lvl="4" marL="2286000" algn="l">
              <a:lnSpc>
                <a:spcPct val="100000"/>
              </a:lnSpc>
              <a:spcBef>
                <a:spcPts val="320"/>
              </a:spcBef>
              <a:spcAft>
                <a:spcPts val="0"/>
              </a:spcAft>
              <a:buClr>
                <a:schemeClr val="lt1"/>
              </a:buClr>
              <a:buSzPts val="1600"/>
              <a:buNone/>
              <a:defRPr b="1" sz="1600"/>
            </a:lvl5pPr>
            <a:lvl6pPr indent="-228600" lvl="5" marL="2743200" algn="l">
              <a:lnSpc>
                <a:spcPct val="100000"/>
              </a:lnSpc>
              <a:spcBef>
                <a:spcPts val="320"/>
              </a:spcBef>
              <a:spcAft>
                <a:spcPts val="0"/>
              </a:spcAft>
              <a:buClr>
                <a:schemeClr val="lt1"/>
              </a:buClr>
              <a:buSzPts val="1600"/>
              <a:buNone/>
              <a:defRPr b="1" sz="1600"/>
            </a:lvl6pPr>
            <a:lvl7pPr indent="-228600" lvl="6" marL="3200400" algn="l">
              <a:lnSpc>
                <a:spcPct val="100000"/>
              </a:lnSpc>
              <a:spcBef>
                <a:spcPts val="320"/>
              </a:spcBef>
              <a:spcAft>
                <a:spcPts val="0"/>
              </a:spcAft>
              <a:buClr>
                <a:schemeClr val="lt1"/>
              </a:buClr>
              <a:buSzPts val="1600"/>
              <a:buNone/>
              <a:defRPr b="1" sz="1600"/>
            </a:lvl7pPr>
            <a:lvl8pPr indent="-228600" lvl="7" marL="3657600" algn="l">
              <a:lnSpc>
                <a:spcPct val="100000"/>
              </a:lnSpc>
              <a:spcBef>
                <a:spcPts val="320"/>
              </a:spcBef>
              <a:spcAft>
                <a:spcPts val="0"/>
              </a:spcAft>
              <a:buClr>
                <a:schemeClr val="lt1"/>
              </a:buClr>
              <a:buSzPts val="1600"/>
              <a:buNone/>
              <a:defRPr b="1" sz="1600"/>
            </a:lvl8pPr>
            <a:lvl9pPr indent="-228600" lvl="8" marL="4114800" algn="l">
              <a:lnSpc>
                <a:spcPct val="100000"/>
              </a:lnSpc>
              <a:spcBef>
                <a:spcPts val="320"/>
              </a:spcBef>
              <a:spcAft>
                <a:spcPts val="0"/>
              </a:spcAft>
              <a:buClr>
                <a:schemeClr val="lt1"/>
              </a:buClr>
              <a:buSzPts val="1600"/>
              <a:buNone/>
              <a:defRPr b="1" sz="1600"/>
            </a:lvl9pPr>
          </a:lstStyle>
          <a:p/>
        </p:txBody>
      </p:sp>
      <p:sp>
        <p:nvSpPr>
          <p:cNvPr id="118" name="Google Shape;118;g383cebba225_0_136"/>
          <p:cNvSpPr txBox="1"/>
          <p:nvPr>
            <p:ph idx="2" type="body"/>
          </p:nvPr>
        </p:nvSpPr>
        <p:spPr>
          <a:xfrm>
            <a:off x="457200" y="2174875"/>
            <a:ext cx="4040100" cy="3951300"/>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lt1"/>
              </a:buClr>
              <a:buSzPts val="2400"/>
              <a:buChar char="•"/>
              <a:defRPr sz="2400"/>
            </a:lvl1pPr>
            <a:lvl2pPr indent="-355600" lvl="1" marL="914400" algn="l">
              <a:lnSpc>
                <a:spcPct val="100000"/>
              </a:lnSpc>
              <a:spcBef>
                <a:spcPts val="400"/>
              </a:spcBef>
              <a:spcAft>
                <a:spcPts val="0"/>
              </a:spcAft>
              <a:buClr>
                <a:schemeClr val="lt1"/>
              </a:buClr>
              <a:buSzPts val="2000"/>
              <a:buChar char="–"/>
              <a:defRPr sz="2000"/>
            </a:lvl2pPr>
            <a:lvl3pPr indent="-342900" lvl="2" marL="1371600" algn="l">
              <a:lnSpc>
                <a:spcPct val="100000"/>
              </a:lnSpc>
              <a:spcBef>
                <a:spcPts val="360"/>
              </a:spcBef>
              <a:spcAft>
                <a:spcPts val="0"/>
              </a:spcAft>
              <a:buClr>
                <a:schemeClr val="lt1"/>
              </a:buClr>
              <a:buSzPts val="1800"/>
              <a:buChar char="•"/>
              <a:defRPr sz="1800"/>
            </a:lvl3pPr>
            <a:lvl4pPr indent="-330200" lvl="3" marL="1828800" algn="l">
              <a:lnSpc>
                <a:spcPct val="100000"/>
              </a:lnSpc>
              <a:spcBef>
                <a:spcPts val="320"/>
              </a:spcBef>
              <a:spcAft>
                <a:spcPts val="0"/>
              </a:spcAft>
              <a:buClr>
                <a:schemeClr val="lt1"/>
              </a:buClr>
              <a:buSzPts val="1600"/>
              <a:buChar char="–"/>
              <a:defRPr sz="1600"/>
            </a:lvl4pPr>
            <a:lvl5pPr indent="-330200" lvl="4" marL="2286000" algn="l">
              <a:lnSpc>
                <a:spcPct val="100000"/>
              </a:lnSpc>
              <a:spcBef>
                <a:spcPts val="320"/>
              </a:spcBef>
              <a:spcAft>
                <a:spcPts val="0"/>
              </a:spcAft>
              <a:buClr>
                <a:schemeClr val="lt1"/>
              </a:buClr>
              <a:buSzPts val="1600"/>
              <a:buChar char="»"/>
              <a:defRPr sz="1600"/>
            </a:lvl5pPr>
            <a:lvl6pPr indent="-330200" lvl="5" marL="2743200" algn="l">
              <a:lnSpc>
                <a:spcPct val="100000"/>
              </a:lnSpc>
              <a:spcBef>
                <a:spcPts val="320"/>
              </a:spcBef>
              <a:spcAft>
                <a:spcPts val="0"/>
              </a:spcAft>
              <a:buClr>
                <a:schemeClr val="lt1"/>
              </a:buClr>
              <a:buSzPts val="1600"/>
              <a:buChar char="•"/>
              <a:defRPr sz="1600"/>
            </a:lvl6pPr>
            <a:lvl7pPr indent="-330200" lvl="6" marL="3200400" algn="l">
              <a:lnSpc>
                <a:spcPct val="100000"/>
              </a:lnSpc>
              <a:spcBef>
                <a:spcPts val="320"/>
              </a:spcBef>
              <a:spcAft>
                <a:spcPts val="0"/>
              </a:spcAft>
              <a:buClr>
                <a:schemeClr val="lt1"/>
              </a:buClr>
              <a:buSzPts val="1600"/>
              <a:buChar char="•"/>
              <a:defRPr sz="1600"/>
            </a:lvl7pPr>
            <a:lvl8pPr indent="-330200" lvl="7" marL="3657600" algn="l">
              <a:lnSpc>
                <a:spcPct val="100000"/>
              </a:lnSpc>
              <a:spcBef>
                <a:spcPts val="320"/>
              </a:spcBef>
              <a:spcAft>
                <a:spcPts val="0"/>
              </a:spcAft>
              <a:buClr>
                <a:schemeClr val="lt1"/>
              </a:buClr>
              <a:buSzPts val="1600"/>
              <a:buChar char="•"/>
              <a:defRPr sz="1600"/>
            </a:lvl8pPr>
            <a:lvl9pPr indent="-330200" lvl="8" marL="4114800" algn="l">
              <a:lnSpc>
                <a:spcPct val="100000"/>
              </a:lnSpc>
              <a:spcBef>
                <a:spcPts val="320"/>
              </a:spcBef>
              <a:spcAft>
                <a:spcPts val="0"/>
              </a:spcAft>
              <a:buClr>
                <a:schemeClr val="lt1"/>
              </a:buClr>
              <a:buSzPts val="1600"/>
              <a:buChar char="•"/>
              <a:defRPr sz="1600"/>
            </a:lvl9pPr>
          </a:lstStyle>
          <a:p/>
        </p:txBody>
      </p:sp>
      <p:sp>
        <p:nvSpPr>
          <p:cNvPr id="119" name="Google Shape;119;g383cebba225_0_136"/>
          <p:cNvSpPr txBox="1"/>
          <p:nvPr>
            <p:ph idx="3" type="body"/>
          </p:nvPr>
        </p:nvSpPr>
        <p:spPr>
          <a:xfrm>
            <a:off x="4645025" y="1535113"/>
            <a:ext cx="4041900" cy="63990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lt1"/>
              </a:buClr>
              <a:buSzPts val="2400"/>
              <a:buNone/>
              <a:defRPr b="1" sz="2400"/>
            </a:lvl1pPr>
            <a:lvl2pPr indent="-228600" lvl="1" marL="914400" algn="l">
              <a:lnSpc>
                <a:spcPct val="100000"/>
              </a:lnSpc>
              <a:spcBef>
                <a:spcPts val="400"/>
              </a:spcBef>
              <a:spcAft>
                <a:spcPts val="0"/>
              </a:spcAft>
              <a:buClr>
                <a:schemeClr val="lt1"/>
              </a:buClr>
              <a:buSzPts val="2000"/>
              <a:buNone/>
              <a:defRPr b="1" sz="2000"/>
            </a:lvl2pPr>
            <a:lvl3pPr indent="-228600" lvl="2" marL="1371600" algn="l">
              <a:lnSpc>
                <a:spcPct val="100000"/>
              </a:lnSpc>
              <a:spcBef>
                <a:spcPts val="360"/>
              </a:spcBef>
              <a:spcAft>
                <a:spcPts val="0"/>
              </a:spcAft>
              <a:buClr>
                <a:schemeClr val="lt1"/>
              </a:buClr>
              <a:buSzPts val="1800"/>
              <a:buNone/>
              <a:defRPr b="1" sz="1800"/>
            </a:lvl3pPr>
            <a:lvl4pPr indent="-228600" lvl="3" marL="1828800" algn="l">
              <a:lnSpc>
                <a:spcPct val="100000"/>
              </a:lnSpc>
              <a:spcBef>
                <a:spcPts val="320"/>
              </a:spcBef>
              <a:spcAft>
                <a:spcPts val="0"/>
              </a:spcAft>
              <a:buClr>
                <a:schemeClr val="lt1"/>
              </a:buClr>
              <a:buSzPts val="1600"/>
              <a:buNone/>
              <a:defRPr b="1" sz="1600"/>
            </a:lvl4pPr>
            <a:lvl5pPr indent="-228600" lvl="4" marL="2286000" algn="l">
              <a:lnSpc>
                <a:spcPct val="100000"/>
              </a:lnSpc>
              <a:spcBef>
                <a:spcPts val="320"/>
              </a:spcBef>
              <a:spcAft>
                <a:spcPts val="0"/>
              </a:spcAft>
              <a:buClr>
                <a:schemeClr val="lt1"/>
              </a:buClr>
              <a:buSzPts val="1600"/>
              <a:buNone/>
              <a:defRPr b="1" sz="1600"/>
            </a:lvl5pPr>
            <a:lvl6pPr indent="-228600" lvl="5" marL="2743200" algn="l">
              <a:lnSpc>
                <a:spcPct val="100000"/>
              </a:lnSpc>
              <a:spcBef>
                <a:spcPts val="320"/>
              </a:spcBef>
              <a:spcAft>
                <a:spcPts val="0"/>
              </a:spcAft>
              <a:buClr>
                <a:schemeClr val="lt1"/>
              </a:buClr>
              <a:buSzPts val="1600"/>
              <a:buNone/>
              <a:defRPr b="1" sz="1600"/>
            </a:lvl6pPr>
            <a:lvl7pPr indent="-228600" lvl="6" marL="3200400" algn="l">
              <a:lnSpc>
                <a:spcPct val="100000"/>
              </a:lnSpc>
              <a:spcBef>
                <a:spcPts val="320"/>
              </a:spcBef>
              <a:spcAft>
                <a:spcPts val="0"/>
              </a:spcAft>
              <a:buClr>
                <a:schemeClr val="lt1"/>
              </a:buClr>
              <a:buSzPts val="1600"/>
              <a:buNone/>
              <a:defRPr b="1" sz="1600"/>
            </a:lvl7pPr>
            <a:lvl8pPr indent="-228600" lvl="7" marL="3657600" algn="l">
              <a:lnSpc>
                <a:spcPct val="100000"/>
              </a:lnSpc>
              <a:spcBef>
                <a:spcPts val="320"/>
              </a:spcBef>
              <a:spcAft>
                <a:spcPts val="0"/>
              </a:spcAft>
              <a:buClr>
                <a:schemeClr val="lt1"/>
              </a:buClr>
              <a:buSzPts val="1600"/>
              <a:buNone/>
              <a:defRPr b="1" sz="1600"/>
            </a:lvl8pPr>
            <a:lvl9pPr indent="-228600" lvl="8" marL="4114800" algn="l">
              <a:lnSpc>
                <a:spcPct val="100000"/>
              </a:lnSpc>
              <a:spcBef>
                <a:spcPts val="320"/>
              </a:spcBef>
              <a:spcAft>
                <a:spcPts val="0"/>
              </a:spcAft>
              <a:buClr>
                <a:schemeClr val="lt1"/>
              </a:buClr>
              <a:buSzPts val="1600"/>
              <a:buNone/>
              <a:defRPr b="1" sz="1600"/>
            </a:lvl9pPr>
          </a:lstStyle>
          <a:p/>
        </p:txBody>
      </p:sp>
      <p:sp>
        <p:nvSpPr>
          <p:cNvPr id="120" name="Google Shape;120;g383cebba225_0_136"/>
          <p:cNvSpPr txBox="1"/>
          <p:nvPr>
            <p:ph idx="4" type="body"/>
          </p:nvPr>
        </p:nvSpPr>
        <p:spPr>
          <a:xfrm>
            <a:off x="4645025" y="2174875"/>
            <a:ext cx="4041900" cy="3951300"/>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lt1"/>
              </a:buClr>
              <a:buSzPts val="2400"/>
              <a:buChar char="•"/>
              <a:defRPr sz="2400"/>
            </a:lvl1pPr>
            <a:lvl2pPr indent="-355600" lvl="1" marL="914400" algn="l">
              <a:lnSpc>
                <a:spcPct val="100000"/>
              </a:lnSpc>
              <a:spcBef>
                <a:spcPts val="400"/>
              </a:spcBef>
              <a:spcAft>
                <a:spcPts val="0"/>
              </a:spcAft>
              <a:buClr>
                <a:schemeClr val="lt1"/>
              </a:buClr>
              <a:buSzPts val="2000"/>
              <a:buChar char="–"/>
              <a:defRPr sz="2000"/>
            </a:lvl2pPr>
            <a:lvl3pPr indent="-342900" lvl="2" marL="1371600" algn="l">
              <a:lnSpc>
                <a:spcPct val="100000"/>
              </a:lnSpc>
              <a:spcBef>
                <a:spcPts val="360"/>
              </a:spcBef>
              <a:spcAft>
                <a:spcPts val="0"/>
              </a:spcAft>
              <a:buClr>
                <a:schemeClr val="lt1"/>
              </a:buClr>
              <a:buSzPts val="1800"/>
              <a:buChar char="•"/>
              <a:defRPr sz="1800"/>
            </a:lvl3pPr>
            <a:lvl4pPr indent="-330200" lvl="3" marL="1828800" algn="l">
              <a:lnSpc>
                <a:spcPct val="100000"/>
              </a:lnSpc>
              <a:spcBef>
                <a:spcPts val="320"/>
              </a:spcBef>
              <a:spcAft>
                <a:spcPts val="0"/>
              </a:spcAft>
              <a:buClr>
                <a:schemeClr val="lt1"/>
              </a:buClr>
              <a:buSzPts val="1600"/>
              <a:buChar char="–"/>
              <a:defRPr sz="1600"/>
            </a:lvl4pPr>
            <a:lvl5pPr indent="-330200" lvl="4" marL="2286000" algn="l">
              <a:lnSpc>
                <a:spcPct val="100000"/>
              </a:lnSpc>
              <a:spcBef>
                <a:spcPts val="320"/>
              </a:spcBef>
              <a:spcAft>
                <a:spcPts val="0"/>
              </a:spcAft>
              <a:buClr>
                <a:schemeClr val="lt1"/>
              </a:buClr>
              <a:buSzPts val="1600"/>
              <a:buChar char="»"/>
              <a:defRPr sz="1600"/>
            </a:lvl5pPr>
            <a:lvl6pPr indent="-330200" lvl="5" marL="2743200" algn="l">
              <a:lnSpc>
                <a:spcPct val="100000"/>
              </a:lnSpc>
              <a:spcBef>
                <a:spcPts val="320"/>
              </a:spcBef>
              <a:spcAft>
                <a:spcPts val="0"/>
              </a:spcAft>
              <a:buClr>
                <a:schemeClr val="lt1"/>
              </a:buClr>
              <a:buSzPts val="1600"/>
              <a:buChar char="•"/>
              <a:defRPr sz="1600"/>
            </a:lvl6pPr>
            <a:lvl7pPr indent="-330200" lvl="6" marL="3200400" algn="l">
              <a:lnSpc>
                <a:spcPct val="100000"/>
              </a:lnSpc>
              <a:spcBef>
                <a:spcPts val="320"/>
              </a:spcBef>
              <a:spcAft>
                <a:spcPts val="0"/>
              </a:spcAft>
              <a:buClr>
                <a:schemeClr val="lt1"/>
              </a:buClr>
              <a:buSzPts val="1600"/>
              <a:buChar char="•"/>
              <a:defRPr sz="1600"/>
            </a:lvl7pPr>
            <a:lvl8pPr indent="-330200" lvl="7" marL="3657600" algn="l">
              <a:lnSpc>
                <a:spcPct val="100000"/>
              </a:lnSpc>
              <a:spcBef>
                <a:spcPts val="320"/>
              </a:spcBef>
              <a:spcAft>
                <a:spcPts val="0"/>
              </a:spcAft>
              <a:buClr>
                <a:schemeClr val="lt1"/>
              </a:buClr>
              <a:buSzPts val="1600"/>
              <a:buChar char="•"/>
              <a:defRPr sz="1600"/>
            </a:lvl8pPr>
            <a:lvl9pPr indent="-330200" lvl="8" marL="4114800" algn="l">
              <a:lnSpc>
                <a:spcPct val="100000"/>
              </a:lnSpc>
              <a:spcBef>
                <a:spcPts val="320"/>
              </a:spcBef>
              <a:spcAft>
                <a:spcPts val="0"/>
              </a:spcAft>
              <a:buClr>
                <a:schemeClr val="lt1"/>
              </a:buClr>
              <a:buSzPts val="1600"/>
              <a:buChar char="•"/>
              <a:defRPr sz="1600"/>
            </a:lvl9pPr>
          </a:lstStyle>
          <a:p/>
        </p:txBody>
      </p:sp>
      <p:sp>
        <p:nvSpPr>
          <p:cNvPr id="121" name="Google Shape;121;g383cebba225_0_136"/>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g383cebba225_0_136"/>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g383cebba225_0_13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4" name="Shape 124"/>
        <p:cNvGrpSpPr/>
        <p:nvPr/>
      </p:nvGrpSpPr>
      <p:grpSpPr>
        <a:xfrm>
          <a:off x="0" y="0"/>
          <a:ext cx="0" cy="0"/>
          <a:chOff x="0" y="0"/>
          <a:chExt cx="0" cy="0"/>
        </a:xfrm>
      </p:grpSpPr>
      <p:sp>
        <p:nvSpPr>
          <p:cNvPr id="125" name="Google Shape;125;g383cebba225_0_14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g383cebba225_0_145"/>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 name="Google Shape;127;g383cebba225_0_145"/>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 name="Google Shape;128;g383cebba225_0_14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9" name="Shape 129"/>
        <p:cNvGrpSpPr/>
        <p:nvPr/>
      </p:nvGrpSpPr>
      <p:grpSpPr>
        <a:xfrm>
          <a:off x="0" y="0"/>
          <a:ext cx="0" cy="0"/>
          <a:chOff x="0" y="0"/>
          <a:chExt cx="0" cy="0"/>
        </a:xfrm>
      </p:grpSpPr>
      <p:sp>
        <p:nvSpPr>
          <p:cNvPr id="130" name="Google Shape;130;g383cebba225_0_150"/>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g383cebba225_0_150"/>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g383cebba225_0_15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3" name="Shape 133"/>
        <p:cNvGrpSpPr/>
        <p:nvPr/>
      </p:nvGrpSpPr>
      <p:grpSpPr>
        <a:xfrm>
          <a:off x="0" y="0"/>
          <a:ext cx="0" cy="0"/>
          <a:chOff x="0" y="0"/>
          <a:chExt cx="0" cy="0"/>
        </a:xfrm>
      </p:grpSpPr>
      <p:sp>
        <p:nvSpPr>
          <p:cNvPr id="134" name="Google Shape;134;g383cebba225_0_154"/>
          <p:cNvSpPr txBox="1"/>
          <p:nvPr>
            <p:ph type="title"/>
          </p:nvPr>
        </p:nvSpPr>
        <p:spPr>
          <a:xfrm>
            <a:off x="457200" y="273050"/>
            <a:ext cx="3008400" cy="11622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g383cebba225_0_154"/>
          <p:cNvSpPr txBox="1"/>
          <p:nvPr>
            <p:ph idx="1" type="body"/>
          </p:nvPr>
        </p:nvSpPr>
        <p:spPr>
          <a:xfrm>
            <a:off x="3575050" y="273050"/>
            <a:ext cx="5111700" cy="5853000"/>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lt1"/>
              </a:buClr>
              <a:buSzPts val="3200"/>
              <a:buChar char="•"/>
              <a:defRPr sz="3200"/>
            </a:lvl1pPr>
            <a:lvl2pPr indent="-406400" lvl="1" marL="914400" algn="l">
              <a:lnSpc>
                <a:spcPct val="100000"/>
              </a:lnSpc>
              <a:spcBef>
                <a:spcPts val="560"/>
              </a:spcBef>
              <a:spcAft>
                <a:spcPts val="0"/>
              </a:spcAft>
              <a:buClr>
                <a:schemeClr val="lt1"/>
              </a:buClr>
              <a:buSzPts val="2800"/>
              <a:buChar char="–"/>
              <a:defRPr sz="2800"/>
            </a:lvl2pPr>
            <a:lvl3pPr indent="-381000" lvl="2" marL="1371600" algn="l">
              <a:lnSpc>
                <a:spcPct val="100000"/>
              </a:lnSpc>
              <a:spcBef>
                <a:spcPts val="480"/>
              </a:spcBef>
              <a:spcAft>
                <a:spcPts val="0"/>
              </a:spcAft>
              <a:buClr>
                <a:schemeClr val="lt1"/>
              </a:buClr>
              <a:buSzPts val="2400"/>
              <a:buChar char="•"/>
              <a:defRPr sz="2400"/>
            </a:lvl3pPr>
            <a:lvl4pPr indent="-355600" lvl="3" marL="1828800" algn="l">
              <a:lnSpc>
                <a:spcPct val="100000"/>
              </a:lnSpc>
              <a:spcBef>
                <a:spcPts val="400"/>
              </a:spcBef>
              <a:spcAft>
                <a:spcPts val="0"/>
              </a:spcAft>
              <a:buClr>
                <a:schemeClr val="lt1"/>
              </a:buClr>
              <a:buSzPts val="2000"/>
              <a:buChar char="–"/>
              <a:defRPr sz="2000"/>
            </a:lvl4pPr>
            <a:lvl5pPr indent="-355600" lvl="4" marL="2286000" algn="l">
              <a:lnSpc>
                <a:spcPct val="100000"/>
              </a:lnSpc>
              <a:spcBef>
                <a:spcPts val="400"/>
              </a:spcBef>
              <a:spcAft>
                <a:spcPts val="0"/>
              </a:spcAft>
              <a:buClr>
                <a:schemeClr val="lt1"/>
              </a:buClr>
              <a:buSzPts val="2000"/>
              <a:buChar char="»"/>
              <a:defRPr sz="2000"/>
            </a:lvl5pPr>
            <a:lvl6pPr indent="-355600" lvl="5" marL="2743200" algn="l">
              <a:lnSpc>
                <a:spcPct val="100000"/>
              </a:lnSpc>
              <a:spcBef>
                <a:spcPts val="400"/>
              </a:spcBef>
              <a:spcAft>
                <a:spcPts val="0"/>
              </a:spcAft>
              <a:buClr>
                <a:schemeClr val="lt1"/>
              </a:buClr>
              <a:buSzPts val="2000"/>
              <a:buChar char="•"/>
              <a:defRPr sz="2000"/>
            </a:lvl6pPr>
            <a:lvl7pPr indent="-355600" lvl="6" marL="3200400" algn="l">
              <a:lnSpc>
                <a:spcPct val="100000"/>
              </a:lnSpc>
              <a:spcBef>
                <a:spcPts val="400"/>
              </a:spcBef>
              <a:spcAft>
                <a:spcPts val="0"/>
              </a:spcAft>
              <a:buClr>
                <a:schemeClr val="lt1"/>
              </a:buClr>
              <a:buSzPts val="2000"/>
              <a:buChar char="•"/>
              <a:defRPr sz="2000"/>
            </a:lvl7pPr>
            <a:lvl8pPr indent="-355600" lvl="7" marL="3657600" algn="l">
              <a:lnSpc>
                <a:spcPct val="100000"/>
              </a:lnSpc>
              <a:spcBef>
                <a:spcPts val="400"/>
              </a:spcBef>
              <a:spcAft>
                <a:spcPts val="0"/>
              </a:spcAft>
              <a:buClr>
                <a:schemeClr val="lt1"/>
              </a:buClr>
              <a:buSzPts val="2000"/>
              <a:buChar char="•"/>
              <a:defRPr sz="2000"/>
            </a:lvl8pPr>
            <a:lvl9pPr indent="-355600" lvl="8" marL="4114800" algn="l">
              <a:lnSpc>
                <a:spcPct val="100000"/>
              </a:lnSpc>
              <a:spcBef>
                <a:spcPts val="400"/>
              </a:spcBef>
              <a:spcAft>
                <a:spcPts val="0"/>
              </a:spcAft>
              <a:buClr>
                <a:schemeClr val="lt1"/>
              </a:buClr>
              <a:buSzPts val="2000"/>
              <a:buChar char="•"/>
              <a:defRPr sz="2000"/>
            </a:lvl9pPr>
          </a:lstStyle>
          <a:p/>
        </p:txBody>
      </p:sp>
      <p:sp>
        <p:nvSpPr>
          <p:cNvPr id="136" name="Google Shape;136;g383cebba225_0_154"/>
          <p:cNvSpPr txBox="1"/>
          <p:nvPr>
            <p:ph idx="2" type="body"/>
          </p:nvPr>
        </p:nvSpPr>
        <p:spPr>
          <a:xfrm>
            <a:off x="457200" y="1435100"/>
            <a:ext cx="3008400" cy="46911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lt1"/>
              </a:buClr>
              <a:buSzPts val="1400"/>
              <a:buNone/>
              <a:defRPr sz="1400"/>
            </a:lvl1pPr>
            <a:lvl2pPr indent="-228600" lvl="1" marL="914400" algn="l">
              <a:lnSpc>
                <a:spcPct val="100000"/>
              </a:lnSpc>
              <a:spcBef>
                <a:spcPts val="240"/>
              </a:spcBef>
              <a:spcAft>
                <a:spcPts val="0"/>
              </a:spcAft>
              <a:buClr>
                <a:schemeClr val="lt1"/>
              </a:buClr>
              <a:buSzPts val="1200"/>
              <a:buNone/>
              <a:defRPr sz="1200"/>
            </a:lvl2pPr>
            <a:lvl3pPr indent="-228600" lvl="2" marL="1371600" algn="l">
              <a:lnSpc>
                <a:spcPct val="100000"/>
              </a:lnSpc>
              <a:spcBef>
                <a:spcPts val="200"/>
              </a:spcBef>
              <a:spcAft>
                <a:spcPts val="0"/>
              </a:spcAft>
              <a:buClr>
                <a:schemeClr val="lt1"/>
              </a:buClr>
              <a:buSzPts val="1000"/>
              <a:buNone/>
              <a:defRPr sz="1000"/>
            </a:lvl3pPr>
            <a:lvl4pPr indent="-228600" lvl="3" marL="1828800" algn="l">
              <a:lnSpc>
                <a:spcPct val="100000"/>
              </a:lnSpc>
              <a:spcBef>
                <a:spcPts val="180"/>
              </a:spcBef>
              <a:spcAft>
                <a:spcPts val="0"/>
              </a:spcAft>
              <a:buClr>
                <a:schemeClr val="lt1"/>
              </a:buClr>
              <a:buSzPts val="900"/>
              <a:buNone/>
              <a:defRPr sz="900"/>
            </a:lvl4pPr>
            <a:lvl5pPr indent="-228600" lvl="4" marL="2286000" algn="l">
              <a:lnSpc>
                <a:spcPct val="100000"/>
              </a:lnSpc>
              <a:spcBef>
                <a:spcPts val="180"/>
              </a:spcBef>
              <a:spcAft>
                <a:spcPts val="0"/>
              </a:spcAft>
              <a:buClr>
                <a:schemeClr val="lt1"/>
              </a:buClr>
              <a:buSzPts val="900"/>
              <a:buNone/>
              <a:defRPr sz="900"/>
            </a:lvl5pPr>
            <a:lvl6pPr indent="-228600" lvl="5" marL="2743200" algn="l">
              <a:lnSpc>
                <a:spcPct val="100000"/>
              </a:lnSpc>
              <a:spcBef>
                <a:spcPts val="180"/>
              </a:spcBef>
              <a:spcAft>
                <a:spcPts val="0"/>
              </a:spcAft>
              <a:buClr>
                <a:schemeClr val="lt1"/>
              </a:buClr>
              <a:buSzPts val="900"/>
              <a:buNone/>
              <a:defRPr sz="900"/>
            </a:lvl6pPr>
            <a:lvl7pPr indent="-228600" lvl="6" marL="3200400" algn="l">
              <a:lnSpc>
                <a:spcPct val="100000"/>
              </a:lnSpc>
              <a:spcBef>
                <a:spcPts val="180"/>
              </a:spcBef>
              <a:spcAft>
                <a:spcPts val="0"/>
              </a:spcAft>
              <a:buClr>
                <a:schemeClr val="lt1"/>
              </a:buClr>
              <a:buSzPts val="900"/>
              <a:buNone/>
              <a:defRPr sz="900"/>
            </a:lvl7pPr>
            <a:lvl8pPr indent="-228600" lvl="7" marL="3657600" algn="l">
              <a:lnSpc>
                <a:spcPct val="100000"/>
              </a:lnSpc>
              <a:spcBef>
                <a:spcPts val="180"/>
              </a:spcBef>
              <a:spcAft>
                <a:spcPts val="0"/>
              </a:spcAft>
              <a:buClr>
                <a:schemeClr val="lt1"/>
              </a:buClr>
              <a:buSzPts val="900"/>
              <a:buNone/>
              <a:defRPr sz="900"/>
            </a:lvl8pPr>
            <a:lvl9pPr indent="-228600" lvl="8" marL="4114800" algn="l">
              <a:lnSpc>
                <a:spcPct val="100000"/>
              </a:lnSpc>
              <a:spcBef>
                <a:spcPts val="180"/>
              </a:spcBef>
              <a:spcAft>
                <a:spcPts val="0"/>
              </a:spcAft>
              <a:buClr>
                <a:schemeClr val="lt1"/>
              </a:buClr>
              <a:buSzPts val="900"/>
              <a:buNone/>
              <a:defRPr sz="900"/>
            </a:lvl9pPr>
          </a:lstStyle>
          <a:p/>
        </p:txBody>
      </p:sp>
      <p:sp>
        <p:nvSpPr>
          <p:cNvPr id="137" name="Google Shape;137;g383cebba225_0_154"/>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g383cebba225_0_154"/>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g383cebba225_0_15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lt1"/>
              </a:buClr>
              <a:buSzPts val="1800"/>
              <a:buChar char="•"/>
              <a:defRPr/>
            </a:lvl1pPr>
            <a:lvl2pPr indent="-342900" lvl="1" marL="914400" algn="l">
              <a:lnSpc>
                <a:spcPct val="100000"/>
              </a:lnSpc>
              <a:spcBef>
                <a:spcPts val="360"/>
              </a:spcBef>
              <a:spcAft>
                <a:spcPts val="0"/>
              </a:spcAft>
              <a:buClr>
                <a:schemeClr val="lt1"/>
              </a:buClr>
              <a:buSzPts val="1800"/>
              <a:buChar char="–"/>
              <a:defRPr/>
            </a:lvl2pPr>
            <a:lvl3pPr indent="-342900" lvl="2" marL="1371600" algn="l">
              <a:lnSpc>
                <a:spcPct val="100000"/>
              </a:lnSpc>
              <a:spcBef>
                <a:spcPts val="360"/>
              </a:spcBef>
              <a:spcAft>
                <a:spcPts val="0"/>
              </a:spcAft>
              <a:buClr>
                <a:schemeClr val="lt1"/>
              </a:buClr>
              <a:buSzPts val="1800"/>
              <a:buChar char="•"/>
              <a:defRPr/>
            </a:lvl3pPr>
            <a:lvl4pPr indent="-342900" lvl="3" marL="1828800" algn="l">
              <a:lnSpc>
                <a:spcPct val="100000"/>
              </a:lnSpc>
              <a:spcBef>
                <a:spcPts val="360"/>
              </a:spcBef>
              <a:spcAft>
                <a:spcPts val="0"/>
              </a:spcAft>
              <a:buClr>
                <a:schemeClr val="lt1"/>
              </a:buClr>
              <a:buSzPts val="1800"/>
              <a:buChar char="–"/>
              <a:defRPr/>
            </a:lvl4pPr>
            <a:lvl5pPr indent="-342900" lvl="4" marL="2286000" algn="l">
              <a:lnSpc>
                <a:spcPct val="100000"/>
              </a:lnSpc>
              <a:spcBef>
                <a:spcPts val="360"/>
              </a:spcBef>
              <a:spcAft>
                <a:spcPts val="0"/>
              </a:spcAft>
              <a:buClr>
                <a:schemeClr val="lt1"/>
              </a:buClr>
              <a:buSzPts val="1800"/>
              <a:buChar char="»"/>
              <a:defRPr/>
            </a:lvl5pPr>
            <a:lvl6pPr indent="-342900" lvl="5" marL="2743200" algn="l">
              <a:lnSpc>
                <a:spcPct val="100000"/>
              </a:lnSpc>
              <a:spcBef>
                <a:spcPts val="360"/>
              </a:spcBef>
              <a:spcAft>
                <a:spcPts val="0"/>
              </a:spcAft>
              <a:buClr>
                <a:schemeClr val="lt1"/>
              </a:buClr>
              <a:buSzPts val="1800"/>
              <a:buChar char="•"/>
              <a:defRPr/>
            </a:lvl6pPr>
            <a:lvl7pPr indent="-342900" lvl="6" marL="3200400" algn="l">
              <a:lnSpc>
                <a:spcPct val="100000"/>
              </a:lnSpc>
              <a:spcBef>
                <a:spcPts val="360"/>
              </a:spcBef>
              <a:spcAft>
                <a:spcPts val="0"/>
              </a:spcAft>
              <a:buClr>
                <a:schemeClr val="lt1"/>
              </a:buClr>
              <a:buSzPts val="1800"/>
              <a:buChar char="•"/>
              <a:defRPr/>
            </a:lvl7pPr>
            <a:lvl8pPr indent="-342900" lvl="7" marL="3657600" algn="l">
              <a:lnSpc>
                <a:spcPct val="100000"/>
              </a:lnSpc>
              <a:spcBef>
                <a:spcPts val="360"/>
              </a:spcBef>
              <a:spcAft>
                <a:spcPts val="0"/>
              </a:spcAft>
              <a:buClr>
                <a:schemeClr val="lt1"/>
              </a:buClr>
              <a:buSzPts val="1800"/>
              <a:buChar char="•"/>
              <a:defRPr/>
            </a:lvl8pPr>
            <a:lvl9pPr indent="-342900" lvl="8" marL="4114800" algn="l">
              <a:lnSpc>
                <a:spcPct val="100000"/>
              </a:lnSpc>
              <a:spcBef>
                <a:spcPts val="360"/>
              </a:spcBef>
              <a:spcAft>
                <a:spcPts val="0"/>
              </a:spcAft>
              <a:buClr>
                <a:schemeClr val="lt1"/>
              </a:buClr>
              <a:buSzPts val="1800"/>
              <a:buChar char="•"/>
              <a:defRPr/>
            </a:lvl9pPr>
          </a:lstStyle>
          <a:p/>
        </p:txBody>
      </p:sp>
      <p:sp>
        <p:nvSpPr>
          <p:cNvPr id="24" name="Google Shape;24;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0" name="Shape 140"/>
        <p:cNvGrpSpPr/>
        <p:nvPr/>
      </p:nvGrpSpPr>
      <p:grpSpPr>
        <a:xfrm>
          <a:off x="0" y="0"/>
          <a:ext cx="0" cy="0"/>
          <a:chOff x="0" y="0"/>
          <a:chExt cx="0" cy="0"/>
        </a:xfrm>
      </p:grpSpPr>
      <p:sp>
        <p:nvSpPr>
          <p:cNvPr id="141" name="Google Shape;141;g383cebba225_0_161"/>
          <p:cNvSpPr txBox="1"/>
          <p:nvPr>
            <p:ph type="title"/>
          </p:nvPr>
        </p:nvSpPr>
        <p:spPr>
          <a:xfrm>
            <a:off x="1792288" y="4800600"/>
            <a:ext cx="5486400" cy="5667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 name="Google Shape;142;g383cebba225_0_161"/>
          <p:cNvSpPr/>
          <p:nvPr>
            <p:ph idx="2" type="pic"/>
          </p:nvPr>
        </p:nvSpPr>
        <p:spPr>
          <a:xfrm>
            <a:off x="1792288" y="612775"/>
            <a:ext cx="5486400" cy="4114800"/>
          </a:xfrm>
          <a:prstGeom prst="rect">
            <a:avLst/>
          </a:prstGeom>
          <a:noFill/>
          <a:ln>
            <a:noFill/>
          </a:ln>
        </p:spPr>
      </p:sp>
      <p:sp>
        <p:nvSpPr>
          <p:cNvPr id="143" name="Google Shape;143;g383cebba225_0_161"/>
          <p:cNvSpPr txBox="1"/>
          <p:nvPr>
            <p:ph idx="1" type="body"/>
          </p:nvPr>
        </p:nvSpPr>
        <p:spPr>
          <a:xfrm>
            <a:off x="1792288" y="5367338"/>
            <a:ext cx="5486400" cy="8049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lt1"/>
              </a:buClr>
              <a:buSzPts val="1400"/>
              <a:buNone/>
              <a:defRPr sz="1400"/>
            </a:lvl1pPr>
            <a:lvl2pPr indent="-228600" lvl="1" marL="914400" algn="l">
              <a:lnSpc>
                <a:spcPct val="100000"/>
              </a:lnSpc>
              <a:spcBef>
                <a:spcPts val="240"/>
              </a:spcBef>
              <a:spcAft>
                <a:spcPts val="0"/>
              </a:spcAft>
              <a:buClr>
                <a:schemeClr val="lt1"/>
              </a:buClr>
              <a:buSzPts val="1200"/>
              <a:buNone/>
              <a:defRPr sz="1200"/>
            </a:lvl2pPr>
            <a:lvl3pPr indent="-228600" lvl="2" marL="1371600" algn="l">
              <a:lnSpc>
                <a:spcPct val="100000"/>
              </a:lnSpc>
              <a:spcBef>
                <a:spcPts val="200"/>
              </a:spcBef>
              <a:spcAft>
                <a:spcPts val="0"/>
              </a:spcAft>
              <a:buClr>
                <a:schemeClr val="lt1"/>
              </a:buClr>
              <a:buSzPts val="1000"/>
              <a:buNone/>
              <a:defRPr sz="1000"/>
            </a:lvl3pPr>
            <a:lvl4pPr indent="-228600" lvl="3" marL="1828800" algn="l">
              <a:lnSpc>
                <a:spcPct val="100000"/>
              </a:lnSpc>
              <a:spcBef>
                <a:spcPts val="180"/>
              </a:spcBef>
              <a:spcAft>
                <a:spcPts val="0"/>
              </a:spcAft>
              <a:buClr>
                <a:schemeClr val="lt1"/>
              </a:buClr>
              <a:buSzPts val="900"/>
              <a:buNone/>
              <a:defRPr sz="900"/>
            </a:lvl4pPr>
            <a:lvl5pPr indent="-228600" lvl="4" marL="2286000" algn="l">
              <a:lnSpc>
                <a:spcPct val="100000"/>
              </a:lnSpc>
              <a:spcBef>
                <a:spcPts val="180"/>
              </a:spcBef>
              <a:spcAft>
                <a:spcPts val="0"/>
              </a:spcAft>
              <a:buClr>
                <a:schemeClr val="lt1"/>
              </a:buClr>
              <a:buSzPts val="900"/>
              <a:buNone/>
              <a:defRPr sz="900"/>
            </a:lvl5pPr>
            <a:lvl6pPr indent="-228600" lvl="5" marL="2743200" algn="l">
              <a:lnSpc>
                <a:spcPct val="100000"/>
              </a:lnSpc>
              <a:spcBef>
                <a:spcPts val="180"/>
              </a:spcBef>
              <a:spcAft>
                <a:spcPts val="0"/>
              </a:spcAft>
              <a:buClr>
                <a:schemeClr val="lt1"/>
              </a:buClr>
              <a:buSzPts val="900"/>
              <a:buNone/>
              <a:defRPr sz="900"/>
            </a:lvl6pPr>
            <a:lvl7pPr indent="-228600" lvl="6" marL="3200400" algn="l">
              <a:lnSpc>
                <a:spcPct val="100000"/>
              </a:lnSpc>
              <a:spcBef>
                <a:spcPts val="180"/>
              </a:spcBef>
              <a:spcAft>
                <a:spcPts val="0"/>
              </a:spcAft>
              <a:buClr>
                <a:schemeClr val="lt1"/>
              </a:buClr>
              <a:buSzPts val="900"/>
              <a:buNone/>
              <a:defRPr sz="900"/>
            </a:lvl7pPr>
            <a:lvl8pPr indent="-228600" lvl="7" marL="3657600" algn="l">
              <a:lnSpc>
                <a:spcPct val="100000"/>
              </a:lnSpc>
              <a:spcBef>
                <a:spcPts val="180"/>
              </a:spcBef>
              <a:spcAft>
                <a:spcPts val="0"/>
              </a:spcAft>
              <a:buClr>
                <a:schemeClr val="lt1"/>
              </a:buClr>
              <a:buSzPts val="900"/>
              <a:buNone/>
              <a:defRPr sz="900"/>
            </a:lvl8pPr>
            <a:lvl9pPr indent="-228600" lvl="8" marL="4114800" algn="l">
              <a:lnSpc>
                <a:spcPct val="100000"/>
              </a:lnSpc>
              <a:spcBef>
                <a:spcPts val="180"/>
              </a:spcBef>
              <a:spcAft>
                <a:spcPts val="0"/>
              </a:spcAft>
              <a:buClr>
                <a:schemeClr val="lt1"/>
              </a:buClr>
              <a:buSzPts val="900"/>
              <a:buNone/>
              <a:defRPr sz="900"/>
            </a:lvl9pPr>
          </a:lstStyle>
          <a:p/>
        </p:txBody>
      </p:sp>
      <p:sp>
        <p:nvSpPr>
          <p:cNvPr id="144" name="Google Shape;144;g383cebba225_0_161"/>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5" name="Google Shape;145;g383cebba225_0_161"/>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6" name="Google Shape;146;g383cebba225_0_161"/>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7" name="Shape 147"/>
        <p:cNvGrpSpPr/>
        <p:nvPr/>
      </p:nvGrpSpPr>
      <p:grpSpPr>
        <a:xfrm>
          <a:off x="0" y="0"/>
          <a:ext cx="0" cy="0"/>
          <a:chOff x="0" y="0"/>
          <a:chExt cx="0" cy="0"/>
        </a:xfrm>
      </p:grpSpPr>
      <p:sp>
        <p:nvSpPr>
          <p:cNvPr id="148" name="Google Shape;148;g383cebba225_0_16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9" name="Google Shape;149;g383cebba225_0_168"/>
          <p:cNvSpPr txBox="1"/>
          <p:nvPr>
            <p:ph idx="1" type="body"/>
          </p:nvPr>
        </p:nvSpPr>
        <p:spPr>
          <a:xfrm rot="5400000">
            <a:off x="2308951" y="-251550"/>
            <a:ext cx="4526100"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lt1"/>
              </a:buClr>
              <a:buSzPts val="1800"/>
              <a:buChar char="•"/>
              <a:defRPr/>
            </a:lvl1pPr>
            <a:lvl2pPr indent="-342900" lvl="1" marL="914400" algn="l">
              <a:lnSpc>
                <a:spcPct val="100000"/>
              </a:lnSpc>
              <a:spcBef>
                <a:spcPts val="360"/>
              </a:spcBef>
              <a:spcAft>
                <a:spcPts val="0"/>
              </a:spcAft>
              <a:buClr>
                <a:schemeClr val="lt1"/>
              </a:buClr>
              <a:buSzPts val="1800"/>
              <a:buChar char="–"/>
              <a:defRPr/>
            </a:lvl2pPr>
            <a:lvl3pPr indent="-342900" lvl="2" marL="1371600" algn="l">
              <a:lnSpc>
                <a:spcPct val="100000"/>
              </a:lnSpc>
              <a:spcBef>
                <a:spcPts val="360"/>
              </a:spcBef>
              <a:spcAft>
                <a:spcPts val="0"/>
              </a:spcAft>
              <a:buClr>
                <a:schemeClr val="lt1"/>
              </a:buClr>
              <a:buSzPts val="1800"/>
              <a:buChar char="•"/>
              <a:defRPr/>
            </a:lvl3pPr>
            <a:lvl4pPr indent="-342900" lvl="3" marL="1828800" algn="l">
              <a:lnSpc>
                <a:spcPct val="100000"/>
              </a:lnSpc>
              <a:spcBef>
                <a:spcPts val="360"/>
              </a:spcBef>
              <a:spcAft>
                <a:spcPts val="0"/>
              </a:spcAft>
              <a:buClr>
                <a:schemeClr val="lt1"/>
              </a:buClr>
              <a:buSzPts val="1800"/>
              <a:buChar char="–"/>
              <a:defRPr/>
            </a:lvl4pPr>
            <a:lvl5pPr indent="-342900" lvl="4" marL="2286000" algn="l">
              <a:lnSpc>
                <a:spcPct val="100000"/>
              </a:lnSpc>
              <a:spcBef>
                <a:spcPts val="360"/>
              </a:spcBef>
              <a:spcAft>
                <a:spcPts val="0"/>
              </a:spcAft>
              <a:buClr>
                <a:schemeClr val="lt1"/>
              </a:buClr>
              <a:buSzPts val="1800"/>
              <a:buChar char="»"/>
              <a:defRPr/>
            </a:lvl5pPr>
            <a:lvl6pPr indent="-342900" lvl="5" marL="2743200" algn="l">
              <a:lnSpc>
                <a:spcPct val="100000"/>
              </a:lnSpc>
              <a:spcBef>
                <a:spcPts val="360"/>
              </a:spcBef>
              <a:spcAft>
                <a:spcPts val="0"/>
              </a:spcAft>
              <a:buClr>
                <a:schemeClr val="lt1"/>
              </a:buClr>
              <a:buSzPts val="1800"/>
              <a:buChar char="•"/>
              <a:defRPr/>
            </a:lvl6pPr>
            <a:lvl7pPr indent="-342900" lvl="6" marL="3200400" algn="l">
              <a:lnSpc>
                <a:spcPct val="100000"/>
              </a:lnSpc>
              <a:spcBef>
                <a:spcPts val="360"/>
              </a:spcBef>
              <a:spcAft>
                <a:spcPts val="0"/>
              </a:spcAft>
              <a:buClr>
                <a:schemeClr val="lt1"/>
              </a:buClr>
              <a:buSzPts val="1800"/>
              <a:buChar char="•"/>
              <a:defRPr/>
            </a:lvl7pPr>
            <a:lvl8pPr indent="-342900" lvl="7" marL="3657600" algn="l">
              <a:lnSpc>
                <a:spcPct val="100000"/>
              </a:lnSpc>
              <a:spcBef>
                <a:spcPts val="360"/>
              </a:spcBef>
              <a:spcAft>
                <a:spcPts val="0"/>
              </a:spcAft>
              <a:buClr>
                <a:schemeClr val="lt1"/>
              </a:buClr>
              <a:buSzPts val="1800"/>
              <a:buChar char="•"/>
              <a:defRPr/>
            </a:lvl8pPr>
            <a:lvl9pPr indent="-342900" lvl="8" marL="4114800" algn="l">
              <a:lnSpc>
                <a:spcPct val="100000"/>
              </a:lnSpc>
              <a:spcBef>
                <a:spcPts val="360"/>
              </a:spcBef>
              <a:spcAft>
                <a:spcPts val="0"/>
              </a:spcAft>
              <a:buClr>
                <a:schemeClr val="lt1"/>
              </a:buClr>
              <a:buSzPts val="1800"/>
              <a:buChar char="•"/>
              <a:defRPr/>
            </a:lvl9pPr>
          </a:lstStyle>
          <a:p/>
        </p:txBody>
      </p:sp>
      <p:sp>
        <p:nvSpPr>
          <p:cNvPr id="150" name="Google Shape;150;g383cebba225_0_168"/>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1" name="Google Shape;151;g383cebba225_0_168"/>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2" name="Google Shape;152;g383cebba225_0_168"/>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3" name="Shape 153"/>
        <p:cNvGrpSpPr/>
        <p:nvPr/>
      </p:nvGrpSpPr>
      <p:grpSpPr>
        <a:xfrm>
          <a:off x="0" y="0"/>
          <a:ext cx="0" cy="0"/>
          <a:chOff x="0" y="0"/>
          <a:chExt cx="0" cy="0"/>
        </a:xfrm>
      </p:grpSpPr>
      <p:sp>
        <p:nvSpPr>
          <p:cNvPr id="154" name="Google Shape;154;g383cebba225_0_174"/>
          <p:cNvSpPr txBox="1"/>
          <p:nvPr>
            <p:ph type="title"/>
          </p:nvPr>
        </p:nvSpPr>
        <p:spPr>
          <a:xfrm rot="5400000">
            <a:off x="4732351" y="2171689"/>
            <a:ext cx="5851500"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5" name="Google Shape;155;g383cebba225_0_174"/>
          <p:cNvSpPr txBox="1"/>
          <p:nvPr>
            <p:ph idx="1" type="body"/>
          </p:nvPr>
        </p:nvSpPr>
        <p:spPr>
          <a:xfrm rot="5400000">
            <a:off x="541350" y="190487"/>
            <a:ext cx="5851500"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lt1"/>
              </a:buClr>
              <a:buSzPts val="1800"/>
              <a:buChar char="•"/>
              <a:defRPr/>
            </a:lvl1pPr>
            <a:lvl2pPr indent="-342900" lvl="1" marL="914400" algn="l">
              <a:lnSpc>
                <a:spcPct val="100000"/>
              </a:lnSpc>
              <a:spcBef>
                <a:spcPts val="360"/>
              </a:spcBef>
              <a:spcAft>
                <a:spcPts val="0"/>
              </a:spcAft>
              <a:buClr>
                <a:schemeClr val="lt1"/>
              </a:buClr>
              <a:buSzPts val="1800"/>
              <a:buChar char="–"/>
              <a:defRPr/>
            </a:lvl2pPr>
            <a:lvl3pPr indent="-342900" lvl="2" marL="1371600" algn="l">
              <a:lnSpc>
                <a:spcPct val="100000"/>
              </a:lnSpc>
              <a:spcBef>
                <a:spcPts val="360"/>
              </a:spcBef>
              <a:spcAft>
                <a:spcPts val="0"/>
              </a:spcAft>
              <a:buClr>
                <a:schemeClr val="lt1"/>
              </a:buClr>
              <a:buSzPts val="1800"/>
              <a:buChar char="•"/>
              <a:defRPr/>
            </a:lvl3pPr>
            <a:lvl4pPr indent="-342900" lvl="3" marL="1828800" algn="l">
              <a:lnSpc>
                <a:spcPct val="100000"/>
              </a:lnSpc>
              <a:spcBef>
                <a:spcPts val="360"/>
              </a:spcBef>
              <a:spcAft>
                <a:spcPts val="0"/>
              </a:spcAft>
              <a:buClr>
                <a:schemeClr val="lt1"/>
              </a:buClr>
              <a:buSzPts val="1800"/>
              <a:buChar char="–"/>
              <a:defRPr/>
            </a:lvl4pPr>
            <a:lvl5pPr indent="-342900" lvl="4" marL="2286000" algn="l">
              <a:lnSpc>
                <a:spcPct val="100000"/>
              </a:lnSpc>
              <a:spcBef>
                <a:spcPts val="360"/>
              </a:spcBef>
              <a:spcAft>
                <a:spcPts val="0"/>
              </a:spcAft>
              <a:buClr>
                <a:schemeClr val="lt1"/>
              </a:buClr>
              <a:buSzPts val="1800"/>
              <a:buChar char="»"/>
              <a:defRPr/>
            </a:lvl5pPr>
            <a:lvl6pPr indent="-342900" lvl="5" marL="2743200" algn="l">
              <a:lnSpc>
                <a:spcPct val="100000"/>
              </a:lnSpc>
              <a:spcBef>
                <a:spcPts val="360"/>
              </a:spcBef>
              <a:spcAft>
                <a:spcPts val="0"/>
              </a:spcAft>
              <a:buClr>
                <a:schemeClr val="lt1"/>
              </a:buClr>
              <a:buSzPts val="1800"/>
              <a:buChar char="•"/>
              <a:defRPr/>
            </a:lvl6pPr>
            <a:lvl7pPr indent="-342900" lvl="6" marL="3200400" algn="l">
              <a:lnSpc>
                <a:spcPct val="100000"/>
              </a:lnSpc>
              <a:spcBef>
                <a:spcPts val="360"/>
              </a:spcBef>
              <a:spcAft>
                <a:spcPts val="0"/>
              </a:spcAft>
              <a:buClr>
                <a:schemeClr val="lt1"/>
              </a:buClr>
              <a:buSzPts val="1800"/>
              <a:buChar char="•"/>
              <a:defRPr/>
            </a:lvl7pPr>
            <a:lvl8pPr indent="-342900" lvl="7" marL="3657600" algn="l">
              <a:lnSpc>
                <a:spcPct val="100000"/>
              </a:lnSpc>
              <a:spcBef>
                <a:spcPts val="360"/>
              </a:spcBef>
              <a:spcAft>
                <a:spcPts val="0"/>
              </a:spcAft>
              <a:buClr>
                <a:schemeClr val="lt1"/>
              </a:buClr>
              <a:buSzPts val="1800"/>
              <a:buChar char="•"/>
              <a:defRPr/>
            </a:lvl8pPr>
            <a:lvl9pPr indent="-342900" lvl="8" marL="4114800" algn="l">
              <a:lnSpc>
                <a:spcPct val="100000"/>
              </a:lnSpc>
              <a:spcBef>
                <a:spcPts val="360"/>
              </a:spcBef>
              <a:spcAft>
                <a:spcPts val="0"/>
              </a:spcAft>
              <a:buClr>
                <a:schemeClr val="lt1"/>
              </a:buClr>
              <a:buSzPts val="1800"/>
              <a:buChar char="•"/>
              <a:defRPr/>
            </a:lvl9pPr>
          </a:lstStyle>
          <a:p/>
        </p:txBody>
      </p:sp>
      <p:sp>
        <p:nvSpPr>
          <p:cNvPr id="156" name="Google Shape;156;g383cebba225_0_174"/>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7" name="Google Shape;157;g383cebba225_0_174"/>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8" name="Google Shape;158;g383cebba225_0_17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4"/>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lt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4"/>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chemeClr val="lt1"/>
              </a:buClr>
              <a:buSzPts val="2000"/>
              <a:buNone/>
              <a:defRPr sz="2000">
                <a:solidFill>
                  <a:schemeClr val="lt1"/>
                </a:solidFill>
              </a:defRPr>
            </a:lvl1pPr>
            <a:lvl2pPr indent="-228600" lvl="1" marL="914400" algn="l">
              <a:lnSpc>
                <a:spcPct val="100000"/>
              </a:lnSpc>
              <a:spcBef>
                <a:spcPts val="360"/>
              </a:spcBef>
              <a:spcAft>
                <a:spcPts val="0"/>
              </a:spcAft>
              <a:buClr>
                <a:schemeClr val="lt1"/>
              </a:buClr>
              <a:buSzPts val="1800"/>
              <a:buNone/>
              <a:defRPr sz="1800">
                <a:solidFill>
                  <a:schemeClr val="lt1"/>
                </a:solidFill>
              </a:defRPr>
            </a:lvl2pPr>
            <a:lvl3pPr indent="-228600" lvl="2" marL="1371600" algn="l">
              <a:lnSpc>
                <a:spcPct val="100000"/>
              </a:lnSpc>
              <a:spcBef>
                <a:spcPts val="320"/>
              </a:spcBef>
              <a:spcAft>
                <a:spcPts val="0"/>
              </a:spcAft>
              <a:buClr>
                <a:schemeClr val="lt1"/>
              </a:buClr>
              <a:buSzPts val="1600"/>
              <a:buNone/>
              <a:defRPr sz="1600">
                <a:solidFill>
                  <a:schemeClr val="lt1"/>
                </a:solidFill>
              </a:defRPr>
            </a:lvl3pPr>
            <a:lvl4pPr indent="-228600" lvl="3" marL="1828800" algn="l">
              <a:lnSpc>
                <a:spcPct val="100000"/>
              </a:lnSpc>
              <a:spcBef>
                <a:spcPts val="280"/>
              </a:spcBef>
              <a:spcAft>
                <a:spcPts val="0"/>
              </a:spcAft>
              <a:buClr>
                <a:schemeClr val="lt1"/>
              </a:buClr>
              <a:buSzPts val="1400"/>
              <a:buNone/>
              <a:defRPr sz="1400">
                <a:solidFill>
                  <a:schemeClr val="lt1"/>
                </a:solidFill>
              </a:defRPr>
            </a:lvl4pPr>
            <a:lvl5pPr indent="-228600" lvl="4" marL="2286000" algn="l">
              <a:lnSpc>
                <a:spcPct val="100000"/>
              </a:lnSpc>
              <a:spcBef>
                <a:spcPts val="280"/>
              </a:spcBef>
              <a:spcAft>
                <a:spcPts val="0"/>
              </a:spcAft>
              <a:buClr>
                <a:schemeClr val="lt1"/>
              </a:buClr>
              <a:buSzPts val="1400"/>
              <a:buNone/>
              <a:defRPr sz="1400">
                <a:solidFill>
                  <a:schemeClr val="lt1"/>
                </a:solidFill>
              </a:defRPr>
            </a:lvl5pPr>
            <a:lvl6pPr indent="-228600" lvl="5" marL="2743200" algn="l">
              <a:lnSpc>
                <a:spcPct val="100000"/>
              </a:lnSpc>
              <a:spcBef>
                <a:spcPts val="280"/>
              </a:spcBef>
              <a:spcAft>
                <a:spcPts val="0"/>
              </a:spcAft>
              <a:buClr>
                <a:schemeClr val="lt1"/>
              </a:buClr>
              <a:buSzPts val="1400"/>
              <a:buNone/>
              <a:defRPr sz="1400">
                <a:solidFill>
                  <a:schemeClr val="lt1"/>
                </a:solidFill>
              </a:defRPr>
            </a:lvl6pPr>
            <a:lvl7pPr indent="-228600" lvl="6" marL="3200400" algn="l">
              <a:lnSpc>
                <a:spcPct val="100000"/>
              </a:lnSpc>
              <a:spcBef>
                <a:spcPts val="280"/>
              </a:spcBef>
              <a:spcAft>
                <a:spcPts val="0"/>
              </a:spcAft>
              <a:buClr>
                <a:schemeClr val="lt1"/>
              </a:buClr>
              <a:buSzPts val="1400"/>
              <a:buNone/>
              <a:defRPr sz="1400">
                <a:solidFill>
                  <a:schemeClr val="lt1"/>
                </a:solidFill>
              </a:defRPr>
            </a:lvl7pPr>
            <a:lvl8pPr indent="-228600" lvl="7" marL="3657600" algn="l">
              <a:lnSpc>
                <a:spcPct val="100000"/>
              </a:lnSpc>
              <a:spcBef>
                <a:spcPts val="280"/>
              </a:spcBef>
              <a:spcAft>
                <a:spcPts val="0"/>
              </a:spcAft>
              <a:buClr>
                <a:schemeClr val="lt1"/>
              </a:buClr>
              <a:buSzPts val="1400"/>
              <a:buNone/>
              <a:defRPr sz="1400">
                <a:solidFill>
                  <a:schemeClr val="lt1"/>
                </a:solidFill>
              </a:defRPr>
            </a:lvl8pPr>
            <a:lvl9pPr indent="-228600" lvl="8" marL="4114800" algn="l">
              <a:lnSpc>
                <a:spcPct val="100000"/>
              </a:lnSpc>
              <a:spcBef>
                <a:spcPts val="280"/>
              </a:spcBef>
              <a:spcAft>
                <a:spcPts val="0"/>
              </a:spcAft>
              <a:buClr>
                <a:schemeClr val="lt1"/>
              </a:buClr>
              <a:buSzPts val="1400"/>
              <a:buNone/>
              <a:defRPr sz="1400">
                <a:solidFill>
                  <a:schemeClr val="lt1"/>
                </a:solidFill>
              </a:defRPr>
            </a:lvl9pPr>
          </a:lstStyle>
          <a:p/>
        </p:txBody>
      </p:sp>
      <p:sp>
        <p:nvSpPr>
          <p:cNvPr id="30" name="Google Shape;30;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5"/>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lt1"/>
              </a:buClr>
              <a:buSzPts val="2800"/>
              <a:buChar char="•"/>
              <a:defRPr sz="2800"/>
            </a:lvl1pPr>
            <a:lvl2pPr indent="-381000" lvl="1" marL="914400" algn="l">
              <a:lnSpc>
                <a:spcPct val="100000"/>
              </a:lnSpc>
              <a:spcBef>
                <a:spcPts val="480"/>
              </a:spcBef>
              <a:spcAft>
                <a:spcPts val="0"/>
              </a:spcAft>
              <a:buClr>
                <a:schemeClr val="lt1"/>
              </a:buClr>
              <a:buSzPts val="2400"/>
              <a:buChar char="–"/>
              <a:defRPr sz="2400"/>
            </a:lvl2pPr>
            <a:lvl3pPr indent="-355600" lvl="2" marL="1371600" algn="l">
              <a:lnSpc>
                <a:spcPct val="100000"/>
              </a:lnSpc>
              <a:spcBef>
                <a:spcPts val="400"/>
              </a:spcBef>
              <a:spcAft>
                <a:spcPts val="0"/>
              </a:spcAft>
              <a:buClr>
                <a:schemeClr val="lt1"/>
              </a:buClr>
              <a:buSzPts val="2000"/>
              <a:buChar char="•"/>
              <a:defRPr sz="2000"/>
            </a:lvl3pPr>
            <a:lvl4pPr indent="-342900" lvl="3" marL="1828800" algn="l">
              <a:lnSpc>
                <a:spcPct val="100000"/>
              </a:lnSpc>
              <a:spcBef>
                <a:spcPts val="360"/>
              </a:spcBef>
              <a:spcAft>
                <a:spcPts val="0"/>
              </a:spcAft>
              <a:buClr>
                <a:schemeClr val="lt1"/>
              </a:buClr>
              <a:buSzPts val="1800"/>
              <a:buChar char="–"/>
              <a:defRPr sz="1800"/>
            </a:lvl4pPr>
            <a:lvl5pPr indent="-342900" lvl="4" marL="2286000" algn="l">
              <a:lnSpc>
                <a:spcPct val="100000"/>
              </a:lnSpc>
              <a:spcBef>
                <a:spcPts val="360"/>
              </a:spcBef>
              <a:spcAft>
                <a:spcPts val="0"/>
              </a:spcAft>
              <a:buClr>
                <a:schemeClr val="lt1"/>
              </a:buClr>
              <a:buSzPts val="1800"/>
              <a:buChar char="»"/>
              <a:defRPr sz="1800"/>
            </a:lvl5pPr>
            <a:lvl6pPr indent="-342900" lvl="5" marL="2743200" algn="l">
              <a:lnSpc>
                <a:spcPct val="100000"/>
              </a:lnSpc>
              <a:spcBef>
                <a:spcPts val="360"/>
              </a:spcBef>
              <a:spcAft>
                <a:spcPts val="0"/>
              </a:spcAft>
              <a:buClr>
                <a:schemeClr val="lt1"/>
              </a:buClr>
              <a:buSzPts val="1800"/>
              <a:buChar char="•"/>
              <a:defRPr sz="1800"/>
            </a:lvl6pPr>
            <a:lvl7pPr indent="-342900" lvl="6" marL="3200400" algn="l">
              <a:lnSpc>
                <a:spcPct val="100000"/>
              </a:lnSpc>
              <a:spcBef>
                <a:spcPts val="360"/>
              </a:spcBef>
              <a:spcAft>
                <a:spcPts val="0"/>
              </a:spcAft>
              <a:buClr>
                <a:schemeClr val="lt1"/>
              </a:buClr>
              <a:buSzPts val="1800"/>
              <a:buChar char="•"/>
              <a:defRPr sz="1800"/>
            </a:lvl7pPr>
            <a:lvl8pPr indent="-342900" lvl="7" marL="3657600" algn="l">
              <a:lnSpc>
                <a:spcPct val="100000"/>
              </a:lnSpc>
              <a:spcBef>
                <a:spcPts val="360"/>
              </a:spcBef>
              <a:spcAft>
                <a:spcPts val="0"/>
              </a:spcAft>
              <a:buClr>
                <a:schemeClr val="lt1"/>
              </a:buClr>
              <a:buSzPts val="1800"/>
              <a:buChar char="•"/>
              <a:defRPr sz="1800"/>
            </a:lvl8pPr>
            <a:lvl9pPr indent="-342900" lvl="8" marL="4114800" algn="l">
              <a:lnSpc>
                <a:spcPct val="100000"/>
              </a:lnSpc>
              <a:spcBef>
                <a:spcPts val="360"/>
              </a:spcBef>
              <a:spcAft>
                <a:spcPts val="0"/>
              </a:spcAft>
              <a:buClr>
                <a:schemeClr val="lt1"/>
              </a:buClr>
              <a:buSzPts val="1800"/>
              <a:buChar char="•"/>
              <a:defRPr sz="1800"/>
            </a:lvl9pPr>
          </a:lstStyle>
          <a:p/>
        </p:txBody>
      </p:sp>
      <p:sp>
        <p:nvSpPr>
          <p:cNvPr id="36" name="Google Shape;36;p15"/>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lt1"/>
              </a:buClr>
              <a:buSzPts val="2800"/>
              <a:buChar char="•"/>
              <a:defRPr sz="2800"/>
            </a:lvl1pPr>
            <a:lvl2pPr indent="-381000" lvl="1" marL="914400" algn="l">
              <a:lnSpc>
                <a:spcPct val="100000"/>
              </a:lnSpc>
              <a:spcBef>
                <a:spcPts val="480"/>
              </a:spcBef>
              <a:spcAft>
                <a:spcPts val="0"/>
              </a:spcAft>
              <a:buClr>
                <a:schemeClr val="lt1"/>
              </a:buClr>
              <a:buSzPts val="2400"/>
              <a:buChar char="–"/>
              <a:defRPr sz="2400"/>
            </a:lvl2pPr>
            <a:lvl3pPr indent="-355600" lvl="2" marL="1371600" algn="l">
              <a:lnSpc>
                <a:spcPct val="100000"/>
              </a:lnSpc>
              <a:spcBef>
                <a:spcPts val="400"/>
              </a:spcBef>
              <a:spcAft>
                <a:spcPts val="0"/>
              </a:spcAft>
              <a:buClr>
                <a:schemeClr val="lt1"/>
              </a:buClr>
              <a:buSzPts val="2000"/>
              <a:buChar char="•"/>
              <a:defRPr sz="2000"/>
            </a:lvl3pPr>
            <a:lvl4pPr indent="-342900" lvl="3" marL="1828800" algn="l">
              <a:lnSpc>
                <a:spcPct val="100000"/>
              </a:lnSpc>
              <a:spcBef>
                <a:spcPts val="360"/>
              </a:spcBef>
              <a:spcAft>
                <a:spcPts val="0"/>
              </a:spcAft>
              <a:buClr>
                <a:schemeClr val="lt1"/>
              </a:buClr>
              <a:buSzPts val="1800"/>
              <a:buChar char="–"/>
              <a:defRPr sz="1800"/>
            </a:lvl4pPr>
            <a:lvl5pPr indent="-342900" lvl="4" marL="2286000" algn="l">
              <a:lnSpc>
                <a:spcPct val="100000"/>
              </a:lnSpc>
              <a:spcBef>
                <a:spcPts val="360"/>
              </a:spcBef>
              <a:spcAft>
                <a:spcPts val="0"/>
              </a:spcAft>
              <a:buClr>
                <a:schemeClr val="lt1"/>
              </a:buClr>
              <a:buSzPts val="1800"/>
              <a:buChar char="»"/>
              <a:defRPr sz="1800"/>
            </a:lvl5pPr>
            <a:lvl6pPr indent="-342900" lvl="5" marL="2743200" algn="l">
              <a:lnSpc>
                <a:spcPct val="100000"/>
              </a:lnSpc>
              <a:spcBef>
                <a:spcPts val="360"/>
              </a:spcBef>
              <a:spcAft>
                <a:spcPts val="0"/>
              </a:spcAft>
              <a:buClr>
                <a:schemeClr val="lt1"/>
              </a:buClr>
              <a:buSzPts val="1800"/>
              <a:buChar char="•"/>
              <a:defRPr sz="1800"/>
            </a:lvl6pPr>
            <a:lvl7pPr indent="-342900" lvl="6" marL="3200400" algn="l">
              <a:lnSpc>
                <a:spcPct val="100000"/>
              </a:lnSpc>
              <a:spcBef>
                <a:spcPts val="360"/>
              </a:spcBef>
              <a:spcAft>
                <a:spcPts val="0"/>
              </a:spcAft>
              <a:buClr>
                <a:schemeClr val="lt1"/>
              </a:buClr>
              <a:buSzPts val="1800"/>
              <a:buChar char="•"/>
              <a:defRPr sz="1800"/>
            </a:lvl7pPr>
            <a:lvl8pPr indent="-342900" lvl="7" marL="3657600" algn="l">
              <a:lnSpc>
                <a:spcPct val="100000"/>
              </a:lnSpc>
              <a:spcBef>
                <a:spcPts val="360"/>
              </a:spcBef>
              <a:spcAft>
                <a:spcPts val="0"/>
              </a:spcAft>
              <a:buClr>
                <a:schemeClr val="lt1"/>
              </a:buClr>
              <a:buSzPts val="1800"/>
              <a:buChar char="•"/>
              <a:defRPr sz="1800"/>
            </a:lvl8pPr>
            <a:lvl9pPr indent="-342900" lvl="8" marL="4114800" algn="l">
              <a:lnSpc>
                <a:spcPct val="100000"/>
              </a:lnSpc>
              <a:spcBef>
                <a:spcPts val="360"/>
              </a:spcBef>
              <a:spcAft>
                <a:spcPts val="0"/>
              </a:spcAft>
              <a:buClr>
                <a:schemeClr val="lt1"/>
              </a:buClr>
              <a:buSzPts val="1800"/>
              <a:buChar char="•"/>
              <a:defRPr sz="1800"/>
            </a:lvl9pPr>
          </a:lstStyle>
          <a:p/>
        </p:txBody>
      </p:sp>
      <p:sp>
        <p:nvSpPr>
          <p:cNvPr id="37" name="Google Shape;37;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lt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6"/>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lt1"/>
              </a:buClr>
              <a:buSzPts val="2400"/>
              <a:buNone/>
              <a:defRPr b="1" sz="2400"/>
            </a:lvl1pPr>
            <a:lvl2pPr indent="-228600" lvl="1" marL="914400" algn="l">
              <a:lnSpc>
                <a:spcPct val="100000"/>
              </a:lnSpc>
              <a:spcBef>
                <a:spcPts val="400"/>
              </a:spcBef>
              <a:spcAft>
                <a:spcPts val="0"/>
              </a:spcAft>
              <a:buClr>
                <a:schemeClr val="lt1"/>
              </a:buClr>
              <a:buSzPts val="2000"/>
              <a:buNone/>
              <a:defRPr b="1" sz="2000"/>
            </a:lvl2pPr>
            <a:lvl3pPr indent="-228600" lvl="2" marL="1371600" algn="l">
              <a:lnSpc>
                <a:spcPct val="100000"/>
              </a:lnSpc>
              <a:spcBef>
                <a:spcPts val="360"/>
              </a:spcBef>
              <a:spcAft>
                <a:spcPts val="0"/>
              </a:spcAft>
              <a:buClr>
                <a:schemeClr val="lt1"/>
              </a:buClr>
              <a:buSzPts val="1800"/>
              <a:buNone/>
              <a:defRPr b="1" sz="1800"/>
            </a:lvl3pPr>
            <a:lvl4pPr indent="-228600" lvl="3" marL="1828800" algn="l">
              <a:lnSpc>
                <a:spcPct val="100000"/>
              </a:lnSpc>
              <a:spcBef>
                <a:spcPts val="320"/>
              </a:spcBef>
              <a:spcAft>
                <a:spcPts val="0"/>
              </a:spcAft>
              <a:buClr>
                <a:schemeClr val="lt1"/>
              </a:buClr>
              <a:buSzPts val="1600"/>
              <a:buNone/>
              <a:defRPr b="1" sz="1600"/>
            </a:lvl4pPr>
            <a:lvl5pPr indent="-228600" lvl="4" marL="2286000" algn="l">
              <a:lnSpc>
                <a:spcPct val="100000"/>
              </a:lnSpc>
              <a:spcBef>
                <a:spcPts val="320"/>
              </a:spcBef>
              <a:spcAft>
                <a:spcPts val="0"/>
              </a:spcAft>
              <a:buClr>
                <a:schemeClr val="lt1"/>
              </a:buClr>
              <a:buSzPts val="1600"/>
              <a:buNone/>
              <a:defRPr b="1" sz="1600"/>
            </a:lvl5pPr>
            <a:lvl6pPr indent="-228600" lvl="5" marL="2743200" algn="l">
              <a:lnSpc>
                <a:spcPct val="100000"/>
              </a:lnSpc>
              <a:spcBef>
                <a:spcPts val="320"/>
              </a:spcBef>
              <a:spcAft>
                <a:spcPts val="0"/>
              </a:spcAft>
              <a:buClr>
                <a:schemeClr val="lt1"/>
              </a:buClr>
              <a:buSzPts val="1600"/>
              <a:buNone/>
              <a:defRPr b="1" sz="1600"/>
            </a:lvl6pPr>
            <a:lvl7pPr indent="-228600" lvl="6" marL="3200400" algn="l">
              <a:lnSpc>
                <a:spcPct val="100000"/>
              </a:lnSpc>
              <a:spcBef>
                <a:spcPts val="320"/>
              </a:spcBef>
              <a:spcAft>
                <a:spcPts val="0"/>
              </a:spcAft>
              <a:buClr>
                <a:schemeClr val="lt1"/>
              </a:buClr>
              <a:buSzPts val="1600"/>
              <a:buNone/>
              <a:defRPr b="1" sz="1600"/>
            </a:lvl7pPr>
            <a:lvl8pPr indent="-228600" lvl="7" marL="3657600" algn="l">
              <a:lnSpc>
                <a:spcPct val="100000"/>
              </a:lnSpc>
              <a:spcBef>
                <a:spcPts val="320"/>
              </a:spcBef>
              <a:spcAft>
                <a:spcPts val="0"/>
              </a:spcAft>
              <a:buClr>
                <a:schemeClr val="lt1"/>
              </a:buClr>
              <a:buSzPts val="1600"/>
              <a:buNone/>
              <a:defRPr b="1" sz="1600"/>
            </a:lvl8pPr>
            <a:lvl9pPr indent="-228600" lvl="8" marL="4114800" algn="l">
              <a:lnSpc>
                <a:spcPct val="100000"/>
              </a:lnSpc>
              <a:spcBef>
                <a:spcPts val="320"/>
              </a:spcBef>
              <a:spcAft>
                <a:spcPts val="0"/>
              </a:spcAft>
              <a:buClr>
                <a:schemeClr val="lt1"/>
              </a:buClr>
              <a:buSzPts val="1600"/>
              <a:buNone/>
              <a:defRPr b="1" sz="1600"/>
            </a:lvl9pPr>
          </a:lstStyle>
          <a:p/>
        </p:txBody>
      </p:sp>
      <p:sp>
        <p:nvSpPr>
          <p:cNvPr id="43" name="Google Shape;43;p16"/>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lt1"/>
              </a:buClr>
              <a:buSzPts val="2400"/>
              <a:buChar char="•"/>
              <a:defRPr sz="2400"/>
            </a:lvl1pPr>
            <a:lvl2pPr indent="-355600" lvl="1" marL="914400" algn="l">
              <a:lnSpc>
                <a:spcPct val="100000"/>
              </a:lnSpc>
              <a:spcBef>
                <a:spcPts val="400"/>
              </a:spcBef>
              <a:spcAft>
                <a:spcPts val="0"/>
              </a:spcAft>
              <a:buClr>
                <a:schemeClr val="lt1"/>
              </a:buClr>
              <a:buSzPts val="2000"/>
              <a:buChar char="–"/>
              <a:defRPr sz="2000"/>
            </a:lvl2pPr>
            <a:lvl3pPr indent="-342900" lvl="2" marL="1371600" algn="l">
              <a:lnSpc>
                <a:spcPct val="100000"/>
              </a:lnSpc>
              <a:spcBef>
                <a:spcPts val="360"/>
              </a:spcBef>
              <a:spcAft>
                <a:spcPts val="0"/>
              </a:spcAft>
              <a:buClr>
                <a:schemeClr val="lt1"/>
              </a:buClr>
              <a:buSzPts val="1800"/>
              <a:buChar char="•"/>
              <a:defRPr sz="1800"/>
            </a:lvl3pPr>
            <a:lvl4pPr indent="-330200" lvl="3" marL="1828800" algn="l">
              <a:lnSpc>
                <a:spcPct val="100000"/>
              </a:lnSpc>
              <a:spcBef>
                <a:spcPts val="320"/>
              </a:spcBef>
              <a:spcAft>
                <a:spcPts val="0"/>
              </a:spcAft>
              <a:buClr>
                <a:schemeClr val="lt1"/>
              </a:buClr>
              <a:buSzPts val="1600"/>
              <a:buChar char="–"/>
              <a:defRPr sz="1600"/>
            </a:lvl4pPr>
            <a:lvl5pPr indent="-330200" lvl="4" marL="2286000" algn="l">
              <a:lnSpc>
                <a:spcPct val="100000"/>
              </a:lnSpc>
              <a:spcBef>
                <a:spcPts val="320"/>
              </a:spcBef>
              <a:spcAft>
                <a:spcPts val="0"/>
              </a:spcAft>
              <a:buClr>
                <a:schemeClr val="lt1"/>
              </a:buClr>
              <a:buSzPts val="1600"/>
              <a:buChar char="»"/>
              <a:defRPr sz="1600"/>
            </a:lvl5pPr>
            <a:lvl6pPr indent="-330200" lvl="5" marL="2743200" algn="l">
              <a:lnSpc>
                <a:spcPct val="100000"/>
              </a:lnSpc>
              <a:spcBef>
                <a:spcPts val="320"/>
              </a:spcBef>
              <a:spcAft>
                <a:spcPts val="0"/>
              </a:spcAft>
              <a:buClr>
                <a:schemeClr val="lt1"/>
              </a:buClr>
              <a:buSzPts val="1600"/>
              <a:buChar char="•"/>
              <a:defRPr sz="1600"/>
            </a:lvl6pPr>
            <a:lvl7pPr indent="-330200" lvl="6" marL="3200400" algn="l">
              <a:lnSpc>
                <a:spcPct val="100000"/>
              </a:lnSpc>
              <a:spcBef>
                <a:spcPts val="320"/>
              </a:spcBef>
              <a:spcAft>
                <a:spcPts val="0"/>
              </a:spcAft>
              <a:buClr>
                <a:schemeClr val="lt1"/>
              </a:buClr>
              <a:buSzPts val="1600"/>
              <a:buChar char="•"/>
              <a:defRPr sz="1600"/>
            </a:lvl7pPr>
            <a:lvl8pPr indent="-330200" lvl="7" marL="3657600" algn="l">
              <a:lnSpc>
                <a:spcPct val="100000"/>
              </a:lnSpc>
              <a:spcBef>
                <a:spcPts val="320"/>
              </a:spcBef>
              <a:spcAft>
                <a:spcPts val="0"/>
              </a:spcAft>
              <a:buClr>
                <a:schemeClr val="lt1"/>
              </a:buClr>
              <a:buSzPts val="1600"/>
              <a:buChar char="•"/>
              <a:defRPr sz="1600"/>
            </a:lvl8pPr>
            <a:lvl9pPr indent="-330200" lvl="8" marL="4114800" algn="l">
              <a:lnSpc>
                <a:spcPct val="100000"/>
              </a:lnSpc>
              <a:spcBef>
                <a:spcPts val="320"/>
              </a:spcBef>
              <a:spcAft>
                <a:spcPts val="0"/>
              </a:spcAft>
              <a:buClr>
                <a:schemeClr val="lt1"/>
              </a:buClr>
              <a:buSzPts val="1600"/>
              <a:buChar char="•"/>
              <a:defRPr sz="1600"/>
            </a:lvl9pPr>
          </a:lstStyle>
          <a:p/>
        </p:txBody>
      </p:sp>
      <p:sp>
        <p:nvSpPr>
          <p:cNvPr id="44" name="Google Shape;44;p16"/>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lt1"/>
              </a:buClr>
              <a:buSzPts val="2400"/>
              <a:buNone/>
              <a:defRPr b="1" sz="2400"/>
            </a:lvl1pPr>
            <a:lvl2pPr indent="-228600" lvl="1" marL="914400" algn="l">
              <a:lnSpc>
                <a:spcPct val="100000"/>
              </a:lnSpc>
              <a:spcBef>
                <a:spcPts val="400"/>
              </a:spcBef>
              <a:spcAft>
                <a:spcPts val="0"/>
              </a:spcAft>
              <a:buClr>
                <a:schemeClr val="lt1"/>
              </a:buClr>
              <a:buSzPts val="2000"/>
              <a:buNone/>
              <a:defRPr b="1" sz="2000"/>
            </a:lvl2pPr>
            <a:lvl3pPr indent="-228600" lvl="2" marL="1371600" algn="l">
              <a:lnSpc>
                <a:spcPct val="100000"/>
              </a:lnSpc>
              <a:spcBef>
                <a:spcPts val="360"/>
              </a:spcBef>
              <a:spcAft>
                <a:spcPts val="0"/>
              </a:spcAft>
              <a:buClr>
                <a:schemeClr val="lt1"/>
              </a:buClr>
              <a:buSzPts val="1800"/>
              <a:buNone/>
              <a:defRPr b="1" sz="1800"/>
            </a:lvl3pPr>
            <a:lvl4pPr indent="-228600" lvl="3" marL="1828800" algn="l">
              <a:lnSpc>
                <a:spcPct val="100000"/>
              </a:lnSpc>
              <a:spcBef>
                <a:spcPts val="320"/>
              </a:spcBef>
              <a:spcAft>
                <a:spcPts val="0"/>
              </a:spcAft>
              <a:buClr>
                <a:schemeClr val="lt1"/>
              </a:buClr>
              <a:buSzPts val="1600"/>
              <a:buNone/>
              <a:defRPr b="1" sz="1600"/>
            </a:lvl4pPr>
            <a:lvl5pPr indent="-228600" lvl="4" marL="2286000" algn="l">
              <a:lnSpc>
                <a:spcPct val="100000"/>
              </a:lnSpc>
              <a:spcBef>
                <a:spcPts val="320"/>
              </a:spcBef>
              <a:spcAft>
                <a:spcPts val="0"/>
              </a:spcAft>
              <a:buClr>
                <a:schemeClr val="lt1"/>
              </a:buClr>
              <a:buSzPts val="1600"/>
              <a:buNone/>
              <a:defRPr b="1" sz="1600"/>
            </a:lvl5pPr>
            <a:lvl6pPr indent="-228600" lvl="5" marL="2743200" algn="l">
              <a:lnSpc>
                <a:spcPct val="100000"/>
              </a:lnSpc>
              <a:spcBef>
                <a:spcPts val="320"/>
              </a:spcBef>
              <a:spcAft>
                <a:spcPts val="0"/>
              </a:spcAft>
              <a:buClr>
                <a:schemeClr val="lt1"/>
              </a:buClr>
              <a:buSzPts val="1600"/>
              <a:buNone/>
              <a:defRPr b="1" sz="1600"/>
            </a:lvl6pPr>
            <a:lvl7pPr indent="-228600" lvl="6" marL="3200400" algn="l">
              <a:lnSpc>
                <a:spcPct val="100000"/>
              </a:lnSpc>
              <a:spcBef>
                <a:spcPts val="320"/>
              </a:spcBef>
              <a:spcAft>
                <a:spcPts val="0"/>
              </a:spcAft>
              <a:buClr>
                <a:schemeClr val="lt1"/>
              </a:buClr>
              <a:buSzPts val="1600"/>
              <a:buNone/>
              <a:defRPr b="1" sz="1600"/>
            </a:lvl7pPr>
            <a:lvl8pPr indent="-228600" lvl="7" marL="3657600" algn="l">
              <a:lnSpc>
                <a:spcPct val="100000"/>
              </a:lnSpc>
              <a:spcBef>
                <a:spcPts val="320"/>
              </a:spcBef>
              <a:spcAft>
                <a:spcPts val="0"/>
              </a:spcAft>
              <a:buClr>
                <a:schemeClr val="lt1"/>
              </a:buClr>
              <a:buSzPts val="1600"/>
              <a:buNone/>
              <a:defRPr b="1" sz="1600"/>
            </a:lvl8pPr>
            <a:lvl9pPr indent="-228600" lvl="8" marL="4114800" algn="l">
              <a:lnSpc>
                <a:spcPct val="100000"/>
              </a:lnSpc>
              <a:spcBef>
                <a:spcPts val="320"/>
              </a:spcBef>
              <a:spcAft>
                <a:spcPts val="0"/>
              </a:spcAft>
              <a:buClr>
                <a:schemeClr val="lt1"/>
              </a:buClr>
              <a:buSzPts val="1600"/>
              <a:buNone/>
              <a:defRPr b="1" sz="1600"/>
            </a:lvl9pPr>
          </a:lstStyle>
          <a:p/>
        </p:txBody>
      </p:sp>
      <p:sp>
        <p:nvSpPr>
          <p:cNvPr id="45" name="Google Shape;45;p16"/>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lt1"/>
              </a:buClr>
              <a:buSzPts val="2400"/>
              <a:buChar char="•"/>
              <a:defRPr sz="2400"/>
            </a:lvl1pPr>
            <a:lvl2pPr indent="-355600" lvl="1" marL="914400" algn="l">
              <a:lnSpc>
                <a:spcPct val="100000"/>
              </a:lnSpc>
              <a:spcBef>
                <a:spcPts val="400"/>
              </a:spcBef>
              <a:spcAft>
                <a:spcPts val="0"/>
              </a:spcAft>
              <a:buClr>
                <a:schemeClr val="lt1"/>
              </a:buClr>
              <a:buSzPts val="2000"/>
              <a:buChar char="–"/>
              <a:defRPr sz="2000"/>
            </a:lvl2pPr>
            <a:lvl3pPr indent="-342900" lvl="2" marL="1371600" algn="l">
              <a:lnSpc>
                <a:spcPct val="100000"/>
              </a:lnSpc>
              <a:spcBef>
                <a:spcPts val="360"/>
              </a:spcBef>
              <a:spcAft>
                <a:spcPts val="0"/>
              </a:spcAft>
              <a:buClr>
                <a:schemeClr val="lt1"/>
              </a:buClr>
              <a:buSzPts val="1800"/>
              <a:buChar char="•"/>
              <a:defRPr sz="1800"/>
            </a:lvl3pPr>
            <a:lvl4pPr indent="-330200" lvl="3" marL="1828800" algn="l">
              <a:lnSpc>
                <a:spcPct val="100000"/>
              </a:lnSpc>
              <a:spcBef>
                <a:spcPts val="320"/>
              </a:spcBef>
              <a:spcAft>
                <a:spcPts val="0"/>
              </a:spcAft>
              <a:buClr>
                <a:schemeClr val="lt1"/>
              </a:buClr>
              <a:buSzPts val="1600"/>
              <a:buChar char="–"/>
              <a:defRPr sz="1600"/>
            </a:lvl4pPr>
            <a:lvl5pPr indent="-330200" lvl="4" marL="2286000" algn="l">
              <a:lnSpc>
                <a:spcPct val="100000"/>
              </a:lnSpc>
              <a:spcBef>
                <a:spcPts val="320"/>
              </a:spcBef>
              <a:spcAft>
                <a:spcPts val="0"/>
              </a:spcAft>
              <a:buClr>
                <a:schemeClr val="lt1"/>
              </a:buClr>
              <a:buSzPts val="1600"/>
              <a:buChar char="»"/>
              <a:defRPr sz="1600"/>
            </a:lvl5pPr>
            <a:lvl6pPr indent="-330200" lvl="5" marL="2743200" algn="l">
              <a:lnSpc>
                <a:spcPct val="100000"/>
              </a:lnSpc>
              <a:spcBef>
                <a:spcPts val="320"/>
              </a:spcBef>
              <a:spcAft>
                <a:spcPts val="0"/>
              </a:spcAft>
              <a:buClr>
                <a:schemeClr val="lt1"/>
              </a:buClr>
              <a:buSzPts val="1600"/>
              <a:buChar char="•"/>
              <a:defRPr sz="1600"/>
            </a:lvl6pPr>
            <a:lvl7pPr indent="-330200" lvl="6" marL="3200400" algn="l">
              <a:lnSpc>
                <a:spcPct val="100000"/>
              </a:lnSpc>
              <a:spcBef>
                <a:spcPts val="320"/>
              </a:spcBef>
              <a:spcAft>
                <a:spcPts val="0"/>
              </a:spcAft>
              <a:buClr>
                <a:schemeClr val="lt1"/>
              </a:buClr>
              <a:buSzPts val="1600"/>
              <a:buChar char="•"/>
              <a:defRPr sz="1600"/>
            </a:lvl7pPr>
            <a:lvl8pPr indent="-330200" lvl="7" marL="3657600" algn="l">
              <a:lnSpc>
                <a:spcPct val="100000"/>
              </a:lnSpc>
              <a:spcBef>
                <a:spcPts val="320"/>
              </a:spcBef>
              <a:spcAft>
                <a:spcPts val="0"/>
              </a:spcAft>
              <a:buClr>
                <a:schemeClr val="lt1"/>
              </a:buClr>
              <a:buSzPts val="1600"/>
              <a:buChar char="•"/>
              <a:defRPr sz="1600"/>
            </a:lvl8pPr>
            <a:lvl9pPr indent="-330200" lvl="8" marL="4114800" algn="l">
              <a:lnSpc>
                <a:spcPct val="100000"/>
              </a:lnSpc>
              <a:spcBef>
                <a:spcPts val="320"/>
              </a:spcBef>
              <a:spcAft>
                <a:spcPts val="0"/>
              </a:spcAft>
              <a:buClr>
                <a:schemeClr val="lt1"/>
              </a:buClr>
              <a:buSzPts val="1600"/>
              <a:buChar char="•"/>
              <a:defRPr sz="1600"/>
            </a:lvl9pPr>
          </a:lstStyle>
          <a:p/>
        </p:txBody>
      </p:sp>
      <p:sp>
        <p:nvSpPr>
          <p:cNvPr id="46" name="Google Shape;46;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1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lt1"/>
              </a:buClr>
              <a:buSzPts val="3200"/>
              <a:buChar char="•"/>
              <a:defRPr sz="3200"/>
            </a:lvl1pPr>
            <a:lvl2pPr indent="-406400" lvl="1" marL="914400" algn="l">
              <a:lnSpc>
                <a:spcPct val="100000"/>
              </a:lnSpc>
              <a:spcBef>
                <a:spcPts val="560"/>
              </a:spcBef>
              <a:spcAft>
                <a:spcPts val="0"/>
              </a:spcAft>
              <a:buClr>
                <a:schemeClr val="lt1"/>
              </a:buClr>
              <a:buSzPts val="2800"/>
              <a:buChar char="–"/>
              <a:defRPr sz="2800"/>
            </a:lvl2pPr>
            <a:lvl3pPr indent="-381000" lvl="2" marL="1371600" algn="l">
              <a:lnSpc>
                <a:spcPct val="100000"/>
              </a:lnSpc>
              <a:spcBef>
                <a:spcPts val="480"/>
              </a:spcBef>
              <a:spcAft>
                <a:spcPts val="0"/>
              </a:spcAft>
              <a:buClr>
                <a:schemeClr val="lt1"/>
              </a:buClr>
              <a:buSzPts val="2400"/>
              <a:buChar char="•"/>
              <a:defRPr sz="2400"/>
            </a:lvl3pPr>
            <a:lvl4pPr indent="-355600" lvl="3" marL="1828800" algn="l">
              <a:lnSpc>
                <a:spcPct val="100000"/>
              </a:lnSpc>
              <a:spcBef>
                <a:spcPts val="400"/>
              </a:spcBef>
              <a:spcAft>
                <a:spcPts val="0"/>
              </a:spcAft>
              <a:buClr>
                <a:schemeClr val="lt1"/>
              </a:buClr>
              <a:buSzPts val="2000"/>
              <a:buChar char="–"/>
              <a:defRPr sz="2000"/>
            </a:lvl4pPr>
            <a:lvl5pPr indent="-355600" lvl="4" marL="2286000" algn="l">
              <a:lnSpc>
                <a:spcPct val="100000"/>
              </a:lnSpc>
              <a:spcBef>
                <a:spcPts val="400"/>
              </a:spcBef>
              <a:spcAft>
                <a:spcPts val="0"/>
              </a:spcAft>
              <a:buClr>
                <a:schemeClr val="lt1"/>
              </a:buClr>
              <a:buSzPts val="2000"/>
              <a:buChar char="»"/>
              <a:defRPr sz="2000"/>
            </a:lvl5pPr>
            <a:lvl6pPr indent="-355600" lvl="5" marL="2743200" algn="l">
              <a:lnSpc>
                <a:spcPct val="100000"/>
              </a:lnSpc>
              <a:spcBef>
                <a:spcPts val="400"/>
              </a:spcBef>
              <a:spcAft>
                <a:spcPts val="0"/>
              </a:spcAft>
              <a:buClr>
                <a:schemeClr val="lt1"/>
              </a:buClr>
              <a:buSzPts val="2000"/>
              <a:buChar char="•"/>
              <a:defRPr sz="2000"/>
            </a:lvl6pPr>
            <a:lvl7pPr indent="-355600" lvl="6" marL="3200400" algn="l">
              <a:lnSpc>
                <a:spcPct val="100000"/>
              </a:lnSpc>
              <a:spcBef>
                <a:spcPts val="400"/>
              </a:spcBef>
              <a:spcAft>
                <a:spcPts val="0"/>
              </a:spcAft>
              <a:buClr>
                <a:schemeClr val="lt1"/>
              </a:buClr>
              <a:buSzPts val="2000"/>
              <a:buChar char="•"/>
              <a:defRPr sz="2000"/>
            </a:lvl7pPr>
            <a:lvl8pPr indent="-355600" lvl="7" marL="3657600" algn="l">
              <a:lnSpc>
                <a:spcPct val="100000"/>
              </a:lnSpc>
              <a:spcBef>
                <a:spcPts val="400"/>
              </a:spcBef>
              <a:spcAft>
                <a:spcPts val="0"/>
              </a:spcAft>
              <a:buClr>
                <a:schemeClr val="lt1"/>
              </a:buClr>
              <a:buSzPts val="2000"/>
              <a:buChar char="•"/>
              <a:defRPr sz="2000"/>
            </a:lvl8pPr>
            <a:lvl9pPr indent="-355600" lvl="8" marL="4114800" algn="l">
              <a:lnSpc>
                <a:spcPct val="100000"/>
              </a:lnSpc>
              <a:spcBef>
                <a:spcPts val="400"/>
              </a:spcBef>
              <a:spcAft>
                <a:spcPts val="0"/>
              </a:spcAft>
              <a:buClr>
                <a:schemeClr val="lt1"/>
              </a:buClr>
              <a:buSzPts val="2000"/>
              <a:buChar char="•"/>
              <a:defRPr sz="2000"/>
            </a:lvl9pPr>
          </a:lstStyle>
          <a:p/>
        </p:txBody>
      </p:sp>
      <p:sp>
        <p:nvSpPr>
          <p:cNvPr id="61" name="Google Shape;61;p1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lt1"/>
              </a:buClr>
              <a:buSzPts val="1400"/>
              <a:buNone/>
              <a:defRPr sz="1400"/>
            </a:lvl1pPr>
            <a:lvl2pPr indent="-228600" lvl="1" marL="914400" algn="l">
              <a:lnSpc>
                <a:spcPct val="100000"/>
              </a:lnSpc>
              <a:spcBef>
                <a:spcPts val="240"/>
              </a:spcBef>
              <a:spcAft>
                <a:spcPts val="0"/>
              </a:spcAft>
              <a:buClr>
                <a:schemeClr val="lt1"/>
              </a:buClr>
              <a:buSzPts val="1200"/>
              <a:buNone/>
              <a:defRPr sz="1200"/>
            </a:lvl2pPr>
            <a:lvl3pPr indent="-228600" lvl="2" marL="1371600" algn="l">
              <a:lnSpc>
                <a:spcPct val="100000"/>
              </a:lnSpc>
              <a:spcBef>
                <a:spcPts val="200"/>
              </a:spcBef>
              <a:spcAft>
                <a:spcPts val="0"/>
              </a:spcAft>
              <a:buClr>
                <a:schemeClr val="lt1"/>
              </a:buClr>
              <a:buSzPts val="1000"/>
              <a:buNone/>
              <a:defRPr sz="1000"/>
            </a:lvl3pPr>
            <a:lvl4pPr indent="-228600" lvl="3" marL="1828800" algn="l">
              <a:lnSpc>
                <a:spcPct val="100000"/>
              </a:lnSpc>
              <a:spcBef>
                <a:spcPts val="180"/>
              </a:spcBef>
              <a:spcAft>
                <a:spcPts val="0"/>
              </a:spcAft>
              <a:buClr>
                <a:schemeClr val="lt1"/>
              </a:buClr>
              <a:buSzPts val="900"/>
              <a:buNone/>
              <a:defRPr sz="900"/>
            </a:lvl4pPr>
            <a:lvl5pPr indent="-228600" lvl="4" marL="2286000" algn="l">
              <a:lnSpc>
                <a:spcPct val="100000"/>
              </a:lnSpc>
              <a:spcBef>
                <a:spcPts val="180"/>
              </a:spcBef>
              <a:spcAft>
                <a:spcPts val="0"/>
              </a:spcAft>
              <a:buClr>
                <a:schemeClr val="lt1"/>
              </a:buClr>
              <a:buSzPts val="900"/>
              <a:buNone/>
              <a:defRPr sz="900"/>
            </a:lvl5pPr>
            <a:lvl6pPr indent="-228600" lvl="5" marL="2743200" algn="l">
              <a:lnSpc>
                <a:spcPct val="100000"/>
              </a:lnSpc>
              <a:spcBef>
                <a:spcPts val="180"/>
              </a:spcBef>
              <a:spcAft>
                <a:spcPts val="0"/>
              </a:spcAft>
              <a:buClr>
                <a:schemeClr val="lt1"/>
              </a:buClr>
              <a:buSzPts val="900"/>
              <a:buNone/>
              <a:defRPr sz="900"/>
            </a:lvl6pPr>
            <a:lvl7pPr indent="-228600" lvl="6" marL="3200400" algn="l">
              <a:lnSpc>
                <a:spcPct val="100000"/>
              </a:lnSpc>
              <a:spcBef>
                <a:spcPts val="180"/>
              </a:spcBef>
              <a:spcAft>
                <a:spcPts val="0"/>
              </a:spcAft>
              <a:buClr>
                <a:schemeClr val="lt1"/>
              </a:buClr>
              <a:buSzPts val="900"/>
              <a:buNone/>
              <a:defRPr sz="900"/>
            </a:lvl7pPr>
            <a:lvl8pPr indent="-228600" lvl="7" marL="3657600" algn="l">
              <a:lnSpc>
                <a:spcPct val="100000"/>
              </a:lnSpc>
              <a:spcBef>
                <a:spcPts val="180"/>
              </a:spcBef>
              <a:spcAft>
                <a:spcPts val="0"/>
              </a:spcAft>
              <a:buClr>
                <a:schemeClr val="lt1"/>
              </a:buClr>
              <a:buSzPts val="900"/>
              <a:buNone/>
              <a:defRPr sz="900"/>
            </a:lvl8pPr>
            <a:lvl9pPr indent="-228600" lvl="8" marL="4114800" algn="l">
              <a:lnSpc>
                <a:spcPct val="100000"/>
              </a:lnSpc>
              <a:spcBef>
                <a:spcPts val="180"/>
              </a:spcBef>
              <a:spcAft>
                <a:spcPts val="0"/>
              </a:spcAft>
              <a:buClr>
                <a:schemeClr val="lt1"/>
              </a:buClr>
              <a:buSzPts val="900"/>
              <a:buNone/>
              <a:defRPr sz="900"/>
            </a:lvl9pPr>
          </a:lstStyle>
          <a:p/>
        </p:txBody>
      </p:sp>
      <p:sp>
        <p:nvSpPr>
          <p:cNvPr id="62" name="Google Shape;62;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0"/>
          <p:cNvSpPr/>
          <p:nvPr>
            <p:ph idx="2" type="pic"/>
          </p:nvPr>
        </p:nvSpPr>
        <p:spPr>
          <a:xfrm>
            <a:off x="1792288" y="612775"/>
            <a:ext cx="5486400" cy="4114800"/>
          </a:xfrm>
          <a:prstGeom prst="rect">
            <a:avLst/>
          </a:prstGeom>
          <a:noFill/>
          <a:ln>
            <a:noFill/>
          </a:ln>
        </p:spPr>
      </p:sp>
      <p:sp>
        <p:nvSpPr>
          <p:cNvPr id="68" name="Google Shape;68;p2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lt1"/>
              </a:buClr>
              <a:buSzPts val="1400"/>
              <a:buNone/>
              <a:defRPr sz="1400"/>
            </a:lvl1pPr>
            <a:lvl2pPr indent="-228600" lvl="1" marL="914400" algn="l">
              <a:lnSpc>
                <a:spcPct val="100000"/>
              </a:lnSpc>
              <a:spcBef>
                <a:spcPts val="240"/>
              </a:spcBef>
              <a:spcAft>
                <a:spcPts val="0"/>
              </a:spcAft>
              <a:buClr>
                <a:schemeClr val="lt1"/>
              </a:buClr>
              <a:buSzPts val="1200"/>
              <a:buNone/>
              <a:defRPr sz="1200"/>
            </a:lvl2pPr>
            <a:lvl3pPr indent="-228600" lvl="2" marL="1371600" algn="l">
              <a:lnSpc>
                <a:spcPct val="100000"/>
              </a:lnSpc>
              <a:spcBef>
                <a:spcPts val="200"/>
              </a:spcBef>
              <a:spcAft>
                <a:spcPts val="0"/>
              </a:spcAft>
              <a:buClr>
                <a:schemeClr val="lt1"/>
              </a:buClr>
              <a:buSzPts val="1000"/>
              <a:buNone/>
              <a:defRPr sz="1000"/>
            </a:lvl3pPr>
            <a:lvl4pPr indent="-228600" lvl="3" marL="1828800" algn="l">
              <a:lnSpc>
                <a:spcPct val="100000"/>
              </a:lnSpc>
              <a:spcBef>
                <a:spcPts val="180"/>
              </a:spcBef>
              <a:spcAft>
                <a:spcPts val="0"/>
              </a:spcAft>
              <a:buClr>
                <a:schemeClr val="lt1"/>
              </a:buClr>
              <a:buSzPts val="900"/>
              <a:buNone/>
              <a:defRPr sz="900"/>
            </a:lvl4pPr>
            <a:lvl5pPr indent="-228600" lvl="4" marL="2286000" algn="l">
              <a:lnSpc>
                <a:spcPct val="100000"/>
              </a:lnSpc>
              <a:spcBef>
                <a:spcPts val="180"/>
              </a:spcBef>
              <a:spcAft>
                <a:spcPts val="0"/>
              </a:spcAft>
              <a:buClr>
                <a:schemeClr val="lt1"/>
              </a:buClr>
              <a:buSzPts val="900"/>
              <a:buNone/>
              <a:defRPr sz="900"/>
            </a:lvl5pPr>
            <a:lvl6pPr indent="-228600" lvl="5" marL="2743200" algn="l">
              <a:lnSpc>
                <a:spcPct val="100000"/>
              </a:lnSpc>
              <a:spcBef>
                <a:spcPts val="180"/>
              </a:spcBef>
              <a:spcAft>
                <a:spcPts val="0"/>
              </a:spcAft>
              <a:buClr>
                <a:schemeClr val="lt1"/>
              </a:buClr>
              <a:buSzPts val="900"/>
              <a:buNone/>
              <a:defRPr sz="900"/>
            </a:lvl6pPr>
            <a:lvl7pPr indent="-228600" lvl="6" marL="3200400" algn="l">
              <a:lnSpc>
                <a:spcPct val="100000"/>
              </a:lnSpc>
              <a:spcBef>
                <a:spcPts val="180"/>
              </a:spcBef>
              <a:spcAft>
                <a:spcPts val="0"/>
              </a:spcAft>
              <a:buClr>
                <a:schemeClr val="lt1"/>
              </a:buClr>
              <a:buSzPts val="900"/>
              <a:buNone/>
              <a:defRPr sz="900"/>
            </a:lvl7pPr>
            <a:lvl8pPr indent="-228600" lvl="7" marL="3657600" algn="l">
              <a:lnSpc>
                <a:spcPct val="100000"/>
              </a:lnSpc>
              <a:spcBef>
                <a:spcPts val="180"/>
              </a:spcBef>
              <a:spcAft>
                <a:spcPts val="0"/>
              </a:spcAft>
              <a:buClr>
                <a:schemeClr val="lt1"/>
              </a:buClr>
              <a:buSzPts val="900"/>
              <a:buNone/>
              <a:defRPr sz="900"/>
            </a:lvl8pPr>
            <a:lvl9pPr indent="-228600" lvl="8" marL="4114800" algn="l">
              <a:lnSpc>
                <a:spcPct val="100000"/>
              </a:lnSpc>
              <a:spcBef>
                <a:spcPts val="180"/>
              </a:spcBef>
              <a:spcAft>
                <a:spcPts val="0"/>
              </a:spcAft>
              <a:buClr>
                <a:schemeClr val="lt1"/>
              </a:buClr>
              <a:buSzPts val="900"/>
              <a:buNone/>
              <a:defRPr sz="900"/>
            </a:lvl9pPr>
          </a:lstStyle>
          <a:p/>
        </p:txBody>
      </p:sp>
      <p:sp>
        <p:nvSpPr>
          <p:cNvPr id="69" name="Google Shape;69;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9" name="Shape 9"/>
        <p:cNvGrpSpPr/>
        <p:nvPr/>
      </p:nvGrpSpPr>
      <p:grpSpPr>
        <a:xfrm>
          <a:off x="0" y="0"/>
          <a:ext cx="0" cy="0"/>
          <a:chOff x="0" y="0"/>
          <a:chExt cx="0" cy="0"/>
        </a:xfrm>
      </p:grpSpPr>
      <p:sp>
        <p:nvSpPr>
          <p:cNvPr id="10" name="Google Shape;10;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lt1"/>
              </a:buClr>
              <a:buSzPts val="3200"/>
              <a:buFont typeface="Arial"/>
              <a:buChar char="•"/>
              <a:defRPr b="0" i="0" sz="3200" u="none" cap="none" strike="noStrike">
                <a:solidFill>
                  <a:schemeClr val="lt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12" name="Google Shape;12;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13" name="Google Shape;13;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14" name="Google Shape;14;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779C7"/>
            </a:gs>
            <a:gs pos="100000">
              <a:srgbClr val="002763"/>
            </a:gs>
          </a:gsLst>
          <a:path path="circle">
            <a:fillToRect b="50%" l="50%" r="50%" t="50%"/>
          </a:path>
          <a:tileRect/>
        </a:gradFill>
      </p:bgPr>
    </p:bg>
    <p:spTree>
      <p:nvGrpSpPr>
        <p:cNvPr id="84" name="Shape 84"/>
        <p:cNvGrpSpPr/>
        <p:nvPr/>
      </p:nvGrpSpPr>
      <p:grpSpPr>
        <a:xfrm>
          <a:off x="0" y="0"/>
          <a:ext cx="0" cy="0"/>
          <a:chOff x="0" y="0"/>
          <a:chExt cx="0" cy="0"/>
        </a:xfrm>
      </p:grpSpPr>
      <p:sp>
        <p:nvSpPr>
          <p:cNvPr id="85" name="Google Shape;85;g383cebba225_0_10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algn="ctr">
              <a:lnSpc>
                <a:spcPct val="10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6" name="Google Shape;86;g383cebba225_0_105"/>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lvl1pPr indent="-431800" lvl="0" marL="457200" marR="0" algn="l">
              <a:lnSpc>
                <a:spcPct val="100000"/>
              </a:lnSpc>
              <a:spcBef>
                <a:spcPts val="640"/>
              </a:spcBef>
              <a:spcAft>
                <a:spcPts val="0"/>
              </a:spcAft>
              <a:buClr>
                <a:schemeClr val="lt1"/>
              </a:buClr>
              <a:buSzPts val="3200"/>
              <a:buFont typeface="Arial"/>
              <a:buChar char="•"/>
              <a:defRPr b="0" i="0" sz="3200" u="none" cap="none" strike="noStrike">
                <a:solidFill>
                  <a:schemeClr val="lt1"/>
                </a:solidFill>
                <a:latin typeface="Calibri"/>
                <a:ea typeface="Calibri"/>
                <a:cs typeface="Calibri"/>
                <a:sym typeface="Calibri"/>
              </a:defRPr>
            </a:lvl1pPr>
            <a:lvl2pPr indent="-406400" lvl="1" marL="914400" marR="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87" name="Google Shape;87;g383cebba225_0_105"/>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88" name="Google Shape;88;g383cebba225_0_105"/>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89" name="Google Shape;89;g383cebba225_0_10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xml"/><Relationship Id="rId3" Type="http://schemas.openxmlformats.org/officeDocument/2006/relationships/image" Target="../media/image25.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1.png"/><Relationship Id="rId4" Type="http://schemas.openxmlformats.org/officeDocument/2006/relationships/image" Target="../media/image29.png"/><Relationship Id="rId5" Type="http://schemas.openxmlformats.org/officeDocument/2006/relationships/image" Target="../media/image33.png"/><Relationship Id="rId6" Type="http://schemas.openxmlformats.org/officeDocument/2006/relationships/image" Target="../media/image3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5.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jpg"/><Relationship Id="rId4" Type="http://schemas.openxmlformats.org/officeDocument/2006/relationships/image" Target="../media/image8.jpg"/><Relationship Id="rId9" Type="http://schemas.openxmlformats.org/officeDocument/2006/relationships/image" Target="../media/image13.jpg"/><Relationship Id="rId5" Type="http://schemas.openxmlformats.org/officeDocument/2006/relationships/image" Target="../media/image12.jpg"/><Relationship Id="rId6" Type="http://schemas.openxmlformats.org/officeDocument/2006/relationships/image" Target="../media/image11.jpg"/><Relationship Id="rId7" Type="http://schemas.openxmlformats.org/officeDocument/2006/relationships/image" Target="../media/image14.jpg"/><Relationship Id="rId8" Type="http://schemas.openxmlformats.org/officeDocument/2006/relationships/image" Target="../media/image1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7.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2.png"/><Relationship Id="rId4" Type="http://schemas.openxmlformats.org/officeDocument/2006/relationships/image" Target="../media/image21.png"/><Relationship Id="rId5" Type="http://schemas.openxmlformats.org/officeDocument/2006/relationships/image" Target="../media/image23.png"/><Relationship Id="rId6" Type="http://schemas.openxmlformats.org/officeDocument/2006/relationships/image" Target="../media/image27.png"/><Relationship Id="rId7"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g2fbf7fda345_1_0"/>
          <p:cNvSpPr txBox="1"/>
          <p:nvPr>
            <p:ph type="ctrTitle"/>
          </p:nvPr>
        </p:nvSpPr>
        <p:spPr>
          <a:xfrm>
            <a:off x="1904463" y="4059638"/>
            <a:ext cx="4267200" cy="5598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800"/>
              <a:buNone/>
            </a:pPr>
            <a:r>
              <a:rPr lang="en-GB" sz="2700"/>
              <a:t>Good morning, everyone. </a:t>
            </a:r>
            <a:endParaRPr sz="2700"/>
          </a:p>
        </p:txBody>
      </p:sp>
      <p:pic>
        <p:nvPicPr>
          <p:cNvPr id="165" name="Google Shape;165;g2fbf7fda345_1_0"/>
          <p:cNvPicPr preferRelativeResize="0"/>
          <p:nvPr/>
        </p:nvPicPr>
        <p:blipFill rotWithShape="1">
          <a:blip r:embed="rId3">
            <a:alphaModFix/>
          </a:blip>
          <a:srcRect b="0" l="0" r="0" t="0"/>
          <a:stretch/>
        </p:blipFill>
        <p:spPr>
          <a:xfrm>
            <a:off x="2179550" y="4587525"/>
            <a:ext cx="2164513" cy="1447175"/>
          </a:xfrm>
          <a:prstGeom prst="rect">
            <a:avLst/>
          </a:prstGeom>
          <a:noFill/>
          <a:ln>
            <a:noFill/>
          </a:ln>
        </p:spPr>
      </p:pic>
      <p:sp>
        <p:nvSpPr>
          <p:cNvPr id="166" name="Google Shape;166;g2fbf7fda345_1_0"/>
          <p:cNvSpPr/>
          <p:nvPr/>
        </p:nvSpPr>
        <p:spPr>
          <a:xfrm>
            <a:off x="691125" y="393400"/>
            <a:ext cx="7729800" cy="1180200"/>
          </a:xfrm>
          <a:prstGeom prst="roundRect">
            <a:avLst>
              <a:gd fmla="val 16667" name="adj"/>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lang="en-GB" sz="3600">
                <a:latin typeface="Calibri"/>
                <a:ea typeface="Calibri"/>
                <a:cs typeface="Calibri"/>
                <a:sym typeface="Calibri"/>
              </a:rPr>
              <a:t>Celebration of the Word </a:t>
            </a:r>
            <a:r>
              <a:rPr b="0" i="0" lang="en-GB" sz="3600" u="none" cap="none" strike="noStrike">
                <a:solidFill>
                  <a:srgbClr val="000000"/>
                </a:solidFill>
                <a:latin typeface="Calibri"/>
                <a:ea typeface="Calibri"/>
                <a:cs typeface="Calibri"/>
                <a:sym typeface="Calibri"/>
              </a:rPr>
              <a:t>Assembly - </a:t>
            </a:r>
            <a:r>
              <a:rPr lang="en-GB" sz="3600">
                <a:latin typeface="Calibri"/>
                <a:ea typeface="Calibri"/>
                <a:cs typeface="Calibri"/>
                <a:sym typeface="Calibri"/>
              </a:rPr>
              <a:t>29/09</a:t>
            </a:r>
            <a:r>
              <a:rPr b="0" i="0" lang="en-GB" sz="3600" u="none" cap="none" strike="noStrike">
                <a:solidFill>
                  <a:srgbClr val="000000"/>
                </a:solidFill>
                <a:latin typeface="Calibri"/>
                <a:ea typeface="Calibri"/>
                <a:cs typeface="Calibri"/>
                <a:sym typeface="Calibri"/>
              </a:rPr>
              <a:t>/2025</a:t>
            </a:r>
            <a:endParaRPr b="0" i="0" sz="3600" u="none" cap="none" strike="noStrike">
              <a:solidFill>
                <a:srgbClr val="000000"/>
              </a:solidFill>
              <a:latin typeface="Calibri"/>
              <a:ea typeface="Calibri"/>
              <a:cs typeface="Calibri"/>
              <a:sym typeface="Calibri"/>
            </a:endParaRPr>
          </a:p>
        </p:txBody>
      </p:sp>
      <p:pic>
        <p:nvPicPr>
          <p:cNvPr id="167" name="Google Shape;167;g2fbf7fda345_1_0"/>
          <p:cNvPicPr preferRelativeResize="0"/>
          <p:nvPr/>
        </p:nvPicPr>
        <p:blipFill rotWithShape="1">
          <a:blip r:embed="rId4">
            <a:alphaModFix/>
          </a:blip>
          <a:srcRect b="0" l="0" r="0" t="0"/>
          <a:stretch/>
        </p:blipFill>
        <p:spPr>
          <a:xfrm>
            <a:off x="3041524" y="1706975"/>
            <a:ext cx="2233400" cy="2219299"/>
          </a:xfrm>
          <a:prstGeom prst="rect">
            <a:avLst/>
          </a:prstGeom>
          <a:noFill/>
          <a:ln>
            <a:noFill/>
          </a:ln>
        </p:spPr>
      </p:pic>
      <p:pic>
        <p:nvPicPr>
          <p:cNvPr id="168" name="Google Shape;168;g2fbf7fda345_1_0"/>
          <p:cNvPicPr preferRelativeResize="0"/>
          <p:nvPr/>
        </p:nvPicPr>
        <p:blipFill rotWithShape="1">
          <a:blip r:embed="rId5">
            <a:alphaModFix/>
          </a:blip>
          <a:srcRect b="0" l="0" r="0" t="0"/>
          <a:stretch/>
        </p:blipFill>
        <p:spPr>
          <a:xfrm>
            <a:off x="4572000" y="4619454"/>
            <a:ext cx="1392200" cy="1114850"/>
          </a:xfrm>
          <a:prstGeom prst="rect">
            <a:avLst/>
          </a:prstGeom>
          <a:noFill/>
          <a:ln>
            <a:noFill/>
          </a:ln>
        </p:spPr>
      </p:pic>
      <p:sp>
        <p:nvSpPr>
          <p:cNvPr id="169" name="Google Shape;169;g2fbf7fda345_1_0"/>
          <p:cNvSpPr txBox="1"/>
          <p:nvPr/>
        </p:nvSpPr>
        <p:spPr>
          <a:xfrm>
            <a:off x="4660925" y="5663600"/>
            <a:ext cx="1392300" cy="328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b="0" i="0" lang="en-GB" sz="3200" u="none" cap="none" strike="noStrike">
                <a:solidFill>
                  <a:schemeClr val="lt1"/>
                </a:solidFill>
                <a:latin typeface="Calibri"/>
                <a:ea typeface="Calibri"/>
                <a:cs typeface="Calibri"/>
                <a:sym typeface="Calibri"/>
              </a:rPr>
              <a:t>Hajni</a:t>
            </a:r>
            <a:endParaRPr b="0" i="0" sz="32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252" name="Shape 252"/>
        <p:cNvGrpSpPr/>
        <p:nvPr/>
      </p:nvGrpSpPr>
      <p:grpSpPr>
        <a:xfrm>
          <a:off x="0" y="0"/>
          <a:ext cx="0" cy="0"/>
          <a:chOff x="0" y="0"/>
          <a:chExt cx="0" cy="0"/>
        </a:xfrm>
      </p:grpSpPr>
      <p:sp>
        <p:nvSpPr>
          <p:cNvPr id="253" name="Google Shape;253;g383cebba225_0_90"/>
          <p:cNvSpPr/>
          <p:nvPr/>
        </p:nvSpPr>
        <p:spPr>
          <a:xfrm>
            <a:off x="370775" y="2310100"/>
            <a:ext cx="5138700" cy="3931200"/>
          </a:xfrm>
          <a:prstGeom prst="ellipse">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30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g383cebba225_0_90"/>
          <p:cNvSpPr/>
          <p:nvPr/>
        </p:nvSpPr>
        <p:spPr>
          <a:xfrm>
            <a:off x="3616950" y="2373700"/>
            <a:ext cx="5308200" cy="3804000"/>
          </a:xfrm>
          <a:prstGeom prst="ellipse">
            <a:avLst/>
          </a:prstGeom>
          <a:solidFill>
            <a:srgbClr val="EAD1DC">
              <a:alpha val="379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0" i="0" lang="en-GB" sz="2900" u="none" cap="none" strike="noStrike">
                <a:solidFill>
                  <a:srgbClr val="000000"/>
                </a:solidFill>
                <a:latin typeface="Calibri"/>
                <a:ea typeface="Calibri"/>
                <a:cs typeface="Calibri"/>
                <a:sym typeface="Calibri"/>
              </a:rPr>
              <a:t>                 </a:t>
            </a:r>
            <a:endParaRPr b="0" i="0" sz="29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300"/>
              <a:buFont typeface="Arial"/>
              <a:buNone/>
            </a:pPr>
            <a:r>
              <a:t/>
            </a:r>
            <a:endParaRPr b="0" i="0" sz="33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300"/>
              <a:buFont typeface="Arial"/>
              <a:buNone/>
            </a:pPr>
            <a:r>
              <a:t/>
            </a:r>
            <a:endParaRPr b="0" i="0" sz="3300" u="none" cap="none" strike="noStrike">
              <a:solidFill>
                <a:srgbClr val="000000"/>
              </a:solidFill>
              <a:latin typeface="Calibri"/>
              <a:ea typeface="Calibri"/>
              <a:cs typeface="Calibri"/>
              <a:sym typeface="Calibri"/>
            </a:endParaRPr>
          </a:p>
        </p:txBody>
      </p:sp>
      <p:sp>
        <p:nvSpPr>
          <p:cNvPr id="255" name="Google Shape;255;g383cebba225_0_90"/>
          <p:cNvSpPr txBox="1"/>
          <p:nvPr/>
        </p:nvSpPr>
        <p:spPr>
          <a:xfrm>
            <a:off x="613625" y="1250675"/>
            <a:ext cx="8123400" cy="758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900"/>
              <a:buFont typeface="Arial"/>
              <a:buNone/>
            </a:pPr>
            <a:r>
              <a:t/>
            </a:r>
            <a:endParaRPr b="0" i="0" sz="2900" u="none" cap="none" strike="noStrike">
              <a:solidFill>
                <a:schemeClr val="lt1"/>
              </a:solidFill>
              <a:latin typeface="Calibri"/>
              <a:ea typeface="Calibri"/>
              <a:cs typeface="Calibri"/>
              <a:sym typeface="Calibri"/>
            </a:endParaRPr>
          </a:p>
        </p:txBody>
      </p:sp>
      <p:sp>
        <p:nvSpPr>
          <p:cNvPr id="256" name="Google Shape;256;g383cebba225_0_90"/>
          <p:cNvSpPr txBox="1"/>
          <p:nvPr/>
        </p:nvSpPr>
        <p:spPr>
          <a:xfrm>
            <a:off x="1846400" y="2689850"/>
            <a:ext cx="2013300" cy="544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t/>
            </a:r>
            <a:endParaRPr b="0" i="0" sz="3200" u="none" cap="none" strike="noStrike">
              <a:solidFill>
                <a:schemeClr val="lt1"/>
              </a:solidFill>
              <a:latin typeface="Calibri"/>
              <a:ea typeface="Calibri"/>
              <a:cs typeface="Calibri"/>
              <a:sym typeface="Calibri"/>
            </a:endParaRPr>
          </a:p>
        </p:txBody>
      </p:sp>
      <p:sp>
        <p:nvSpPr>
          <p:cNvPr id="257" name="Google Shape;257;g383cebba225_0_90"/>
          <p:cNvSpPr txBox="1"/>
          <p:nvPr/>
        </p:nvSpPr>
        <p:spPr>
          <a:xfrm>
            <a:off x="522613" y="3824651"/>
            <a:ext cx="3857700" cy="661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lang="en-GB" sz="3700">
                <a:latin typeface="Calibri"/>
                <a:ea typeface="Calibri"/>
                <a:cs typeface="Calibri"/>
                <a:sym typeface="Calibri"/>
              </a:rPr>
              <a:t>SHARE</a:t>
            </a:r>
            <a:endParaRPr b="1" i="0" sz="3700" u="none" cap="none" strike="noStrike">
              <a:latin typeface="Calibri"/>
              <a:ea typeface="Calibri"/>
              <a:cs typeface="Calibri"/>
              <a:sym typeface="Calibri"/>
            </a:endParaRPr>
          </a:p>
        </p:txBody>
      </p:sp>
      <p:pic>
        <p:nvPicPr>
          <p:cNvPr id="258" name="Google Shape;258;g383cebba225_0_90"/>
          <p:cNvPicPr preferRelativeResize="0"/>
          <p:nvPr/>
        </p:nvPicPr>
        <p:blipFill rotWithShape="1">
          <a:blip r:embed="rId3">
            <a:alphaModFix/>
          </a:blip>
          <a:srcRect b="27299" l="9384" r="6751" t="0"/>
          <a:stretch/>
        </p:blipFill>
        <p:spPr>
          <a:xfrm>
            <a:off x="5672500" y="3567225"/>
            <a:ext cx="1278525" cy="1554701"/>
          </a:xfrm>
          <a:prstGeom prst="rect">
            <a:avLst/>
          </a:prstGeom>
          <a:noFill/>
          <a:ln cap="flat" cmpd="sng" w="19050">
            <a:solidFill>
              <a:srgbClr val="38761D"/>
            </a:solidFill>
            <a:prstDash val="solid"/>
            <a:round/>
            <a:headEnd len="sm" w="sm" type="none"/>
            <a:tailEnd len="sm" w="sm" type="none"/>
          </a:ln>
        </p:spPr>
      </p:pic>
      <p:pic>
        <p:nvPicPr>
          <p:cNvPr id="259" name="Google Shape;259;g383cebba225_0_90"/>
          <p:cNvPicPr preferRelativeResize="0"/>
          <p:nvPr/>
        </p:nvPicPr>
        <p:blipFill>
          <a:blip r:embed="rId4">
            <a:alphaModFix/>
          </a:blip>
          <a:stretch>
            <a:fillRect/>
          </a:stretch>
        </p:blipFill>
        <p:spPr>
          <a:xfrm>
            <a:off x="7209700" y="3755138"/>
            <a:ext cx="1278525" cy="1278525"/>
          </a:xfrm>
          <a:prstGeom prst="rect">
            <a:avLst/>
          </a:prstGeom>
          <a:noFill/>
          <a:ln cap="flat" cmpd="sng" w="38100">
            <a:solidFill>
              <a:srgbClr val="38761D"/>
            </a:solidFill>
            <a:prstDash val="solid"/>
            <a:round/>
            <a:headEnd len="sm" w="sm" type="none"/>
            <a:tailEnd len="sm" w="sm" type="none"/>
          </a:ln>
        </p:spPr>
      </p:pic>
      <p:sp>
        <p:nvSpPr>
          <p:cNvPr id="260" name="Google Shape;260;g383cebba225_0_90"/>
          <p:cNvSpPr txBox="1"/>
          <p:nvPr/>
        </p:nvSpPr>
        <p:spPr>
          <a:xfrm>
            <a:off x="-380275" y="409188"/>
            <a:ext cx="10111200" cy="2124000"/>
          </a:xfrm>
          <a:prstGeom prst="rect">
            <a:avLst/>
          </a:prstGeom>
          <a:noFill/>
          <a:ln>
            <a:noFill/>
          </a:ln>
        </p:spPr>
        <p:txBody>
          <a:bodyPr anchorCtr="0" anchor="t" bIns="91425" lIns="91425" spcFirstLastPara="1" rIns="91425" wrap="square" tIns="0">
            <a:spAutoFit/>
          </a:bodyPr>
          <a:lstStyle/>
          <a:p>
            <a:pPr indent="0" lvl="0" marL="0" rtl="0" algn="ctr">
              <a:spcBef>
                <a:spcPts val="0"/>
              </a:spcBef>
              <a:spcAft>
                <a:spcPts val="0"/>
              </a:spcAft>
              <a:buNone/>
            </a:pPr>
            <a:r>
              <a:rPr lang="en-GB" sz="4200">
                <a:solidFill>
                  <a:srgbClr val="E11444"/>
                </a:solidFill>
                <a:latin typeface="Forum"/>
                <a:ea typeface="Forum"/>
                <a:cs typeface="Forum"/>
                <a:sym typeface="Forum"/>
              </a:rPr>
              <a:t>How does the </a:t>
            </a:r>
            <a:r>
              <a:rPr b="1" lang="en-GB" sz="4200">
                <a:solidFill>
                  <a:srgbClr val="E11444"/>
                </a:solidFill>
                <a:latin typeface="Forum"/>
                <a:ea typeface="Forum"/>
                <a:cs typeface="Forum"/>
                <a:sym typeface="Forum"/>
              </a:rPr>
              <a:t>W</a:t>
            </a:r>
            <a:r>
              <a:rPr b="1" lang="en-GB" sz="4200">
                <a:solidFill>
                  <a:srgbClr val="E11444"/>
                </a:solidFill>
                <a:latin typeface="Forum"/>
                <a:ea typeface="Forum"/>
                <a:cs typeface="Forum"/>
                <a:sym typeface="Forum"/>
              </a:rPr>
              <a:t>ednesday word</a:t>
            </a:r>
            <a:r>
              <a:rPr lang="en-GB" sz="4200">
                <a:solidFill>
                  <a:srgbClr val="E11444"/>
                </a:solidFill>
                <a:latin typeface="Forum"/>
                <a:ea typeface="Forum"/>
                <a:cs typeface="Forum"/>
                <a:sym typeface="Forum"/>
              </a:rPr>
              <a:t> link to </a:t>
            </a:r>
            <a:br>
              <a:rPr lang="en-GB" sz="4200">
                <a:solidFill>
                  <a:srgbClr val="E11444"/>
                </a:solidFill>
                <a:latin typeface="Forum"/>
                <a:ea typeface="Forum"/>
                <a:cs typeface="Forum"/>
                <a:sym typeface="Forum"/>
              </a:rPr>
            </a:br>
            <a:r>
              <a:rPr b="1" lang="en-GB" sz="4100">
                <a:solidFill>
                  <a:srgbClr val="E11444"/>
                </a:solidFill>
                <a:latin typeface="Forum"/>
                <a:ea typeface="Forum"/>
                <a:cs typeface="Forum"/>
                <a:sym typeface="Forum"/>
              </a:rPr>
              <a:t>Catholic Social Teaching, RE or Scripture</a:t>
            </a:r>
            <a:r>
              <a:rPr b="1" lang="en-GB" sz="4200">
                <a:solidFill>
                  <a:srgbClr val="E11444"/>
                </a:solidFill>
                <a:latin typeface="Forum"/>
                <a:ea typeface="Forum"/>
                <a:cs typeface="Forum"/>
                <a:sym typeface="Forum"/>
              </a:rPr>
              <a:t>?</a:t>
            </a:r>
            <a:endParaRPr b="1" sz="4200">
              <a:solidFill>
                <a:srgbClr val="E11444"/>
              </a:solidFill>
              <a:latin typeface="Forum"/>
              <a:ea typeface="Forum"/>
              <a:cs typeface="Forum"/>
              <a:sym typeface="Forum"/>
            </a:endParaRPr>
          </a:p>
          <a:p>
            <a:pPr indent="0" lvl="0" marL="0" rtl="0" algn="ctr">
              <a:spcBef>
                <a:spcPts val="0"/>
              </a:spcBef>
              <a:spcAft>
                <a:spcPts val="0"/>
              </a:spcAft>
              <a:buNone/>
            </a:pPr>
            <a:r>
              <a:t/>
            </a:r>
            <a:endParaRPr sz="4800">
              <a:solidFill>
                <a:srgbClr val="E11444"/>
              </a:solidFill>
              <a:latin typeface="Forum"/>
              <a:ea typeface="Forum"/>
              <a:cs typeface="Forum"/>
              <a:sym typeface="Forum"/>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g3236eedd9d2_0_0"/>
          <p:cNvSpPr txBox="1"/>
          <p:nvPr>
            <p:ph type="title"/>
          </p:nvPr>
        </p:nvSpPr>
        <p:spPr>
          <a:xfrm>
            <a:off x="227100" y="-444575"/>
            <a:ext cx="8916900" cy="50142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990"/>
              <a:buNone/>
            </a:pPr>
            <a:r>
              <a:t/>
            </a:r>
            <a:endParaRPr b="1" sz="3900" u="sng"/>
          </a:p>
          <a:p>
            <a:pPr indent="0" lvl="0" marL="0" rtl="0" algn="ctr">
              <a:lnSpc>
                <a:spcPct val="100000"/>
              </a:lnSpc>
              <a:spcBef>
                <a:spcPts val="0"/>
              </a:spcBef>
              <a:spcAft>
                <a:spcPts val="0"/>
              </a:spcAft>
              <a:buSzPts val="990"/>
              <a:buNone/>
            </a:pPr>
            <a:r>
              <a:rPr b="1" lang="en-GB" sz="3900" u="sng"/>
              <a:t>Catholic Social Teaching</a:t>
            </a:r>
            <a:r>
              <a:rPr b="1" lang="en-GB" sz="3900"/>
              <a:t> </a:t>
            </a:r>
            <a:endParaRPr b="1" sz="3900"/>
          </a:p>
          <a:p>
            <a:pPr indent="0" lvl="0" marL="0" rtl="0" algn="ctr">
              <a:lnSpc>
                <a:spcPct val="100000"/>
              </a:lnSpc>
              <a:spcBef>
                <a:spcPts val="1200"/>
              </a:spcBef>
              <a:spcAft>
                <a:spcPts val="0"/>
              </a:spcAft>
              <a:buSzPts val="990"/>
              <a:buNone/>
            </a:pPr>
            <a:r>
              <a:rPr b="1" lang="en-GB" sz="2800"/>
              <a:t>Catholic Social Teaching says God wants us to care for each other. “Share” means giving and helping — like sharing toys, food, or kindness. When we share, we show God’s love.</a:t>
            </a:r>
            <a:endParaRPr b="1" sz="4000"/>
          </a:p>
          <a:p>
            <a:pPr indent="0" lvl="0" marL="0" rtl="0" algn="ctr">
              <a:lnSpc>
                <a:spcPct val="100000"/>
              </a:lnSpc>
              <a:spcBef>
                <a:spcPts val="1200"/>
              </a:spcBef>
              <a:spcAft>
                <a:spcPts val="0"/>
              </a:spcAft>
              <a:buSzPts val="990"/>
              <a:buNone/>
            </a:pPr>
            <a:r>
              <a:t/>
            </a:r>
            <a:endParaRPr b="1" sz="2900"/>
          </a:p>
          <a:p>
            <a:pPr indent="0" lvl="0" marL="0" rtl="0" algn="ctr">
              <a:lnSpc>
                <a:spcPct val="100000"/>
              </a:lnSpc>
              <a:spcBef>
                <a:spcPts val="0"/>
              </a:spcBef>
              <a:spcAft>
                <a:spcPts val="0"/>
              </a:spcAft>
              <a:buSzPts val="990"/>
              <a:buNone/>
            </a:pPr>
            <a:r>
              <a:t/>
            </a:r>
            <a:endParaRPr b="1" sz="2500"/>
          </a:p>
        </p:txBody>
      </p:sp>
      <p:pic>
        <p:nvPicPr>
          <p:cNvPr id="267" name="Google Shape;267;g3236eedd9d2_0_0"/>
          <p:cNvPicPr preferRelativeResize="0"/>
          <p:nvPr/>
        </p:nvPicPr>
        <p:blipFill rotWithShape="1">
          <a:blip r:embed="rId3">
            <a:alphaModFix/>
          </a:blip>
          <a:srcRect b="0" l="0" r="0" t="86540"/>
          <a:stretch/>
        </p:blipFill>
        <p:spPr>
          <a:xfrm>
            <a:off x="1594875" y="4884325"/>
            <a:ext cx="6374225" cy="411250"/>
          </a:xfrm>
          <a:prstGeom prst="rect">
            <a:avLst/>
          </a:prstGeom>
          <a:noFill/>
          <a:ln>
            <a:noFill/>
          </a:ln>
        </p:spPr>
      </p:pic>
      <p:pic>
        <p:nvPicPr>
          <p:cNvPr id="268" name="Google Shape;268;g3236eedd9d2_0_0"/>
          <p:cNvPicPr preferRelativeResize="0"/>
          <p:nvPr/>
        </p:nvPicPr>
        <p:blipFill rotWithShape="1">
          <a:blip r:embed="rId3">
            <a:alphaModFix/>
          </a:blip>
          <a:srcRect b="30844" l="0" r="0" t="15745"/>
          <a:stretch/>
        </p:blipFill>
        <p:spPr>
          <a:xfrm>
            <a:off x="1594875" y="3252450"/>
            <a:ext cx="6374225" cy="16318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pic>
        <p:nvPicPr>
          <p:cNvPr id="274" name="Google Shape;274;g3236eedd9d2_0_92"/>
          <p:cNvPicPr preferRelativeResize="0"/>
          <p:nvPr/>
        </p:nvPicPr>
        <p:blipFill rotWithShape="1">
          <a:blip r:embed="rId3">
            <a:alphaModFix/>
          </a:blip>
          <a:srcRect b="62106" l="0" r="516" t="0"/>
          <a:stretch/>
        </p:blipFill>
        <p:spPr>
          <a:xfrm>
            <a:off x="1295640" y="268807"/>
            <a:ext cx="6552727" cy="1872207"/>
          </a:xfrm>
          <a:prstGeom prst="rect">
            <a:avLst/>
          </a:prstGeom>
          <a:noFill/>
          <a:ln>
            <a:noFill/>
          </a:ln>
        </p:spPr>
      </p:pic>
      <p:sp>
        <p:nvSpPr>
          <p:cNvPr id="275" name="Google Shape;275;g3236eedd9d2_0_92"/>
          <p:cNvSpPr txBox="1"/>
          <p:nvPr/>
        </p:nvSpPr>
        <p:spPr>
          <a:xfrm>
            <a:off x="311200" y="2681650"/>
            <a:ext cx="8142900" cy="3140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1" lang="en-GB" sz="2400" u="none" cap="none" strike="noStrike">
                <a:solidFill>
                  <a:schemeClr val="lt1"/>
                </a:solidFill>
                <a:latin typeface="Calibri"/>
                <a:ea typeface="Calibri"/>
                <a:cs typeface="Calibri"/>
                <a:sym typeface="Calibri"/>
              </a:rPr>
              <a:t>Close your eyes and accept Jesus in your hearts</a:t>
            </a:r>
            <a:endParaRPr b="1" i="1" sz="24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Arial"/>
              <a:buNone/>
            </a:pPr>
            <a:r>
              <a:t/>
            </a:r>
            <a:endParaRPr b="1" i="1" sz="2400">
              <a:solidFill>
                <a:schemeClr val="lt1"/>
              </a:solidFill>
              <a:latin typeface="Calibri"/>
              <a:ea typeface="Calibri"/>
              <a:cs typeface="Calibri"/>
              <a:sym typeface="Calibri"/>
            </a:endParaRPr>
          </a:p>
          <a:p>
            <a:pPr indent="0" lvl="0" marL="0" marR="0" rtl="0" algn="ctr">
              <a:lnSpc>
                <a:spcPct val="100000"/>
              </a:lnSpc>
              <a:spcBef>
                <a:spcPts val="1200"/>
              </a:spcBef>
              <a:spcAft>
                <a:spcPts val="0"/>
              </a:spcAft>
              <a:buClr>
                <a:schemeClr val="dk1"/>
              </a:buClr>
              <a:buSzPts val="1100"/>
              <a:buFont typeface="Arial"/>
              <a:buNone/>
            </a:pPr>
            <a:r>
              <a:rPr lang="en-GB" sz="2800">
                <a:solidFill>
                  <a:schemeClr val="lt1"/>
                </a:solidFill>
                <a:latin typeface="Calibri"/>
                <a:ea typeface="Calibri"/>
                <a:cs typeface="Calibri"/>
                <a:sym typeface="Calibri"/>
              </a:rPr>
              <a:t>God loves everyone and wants us to take care of each other. When we share, we make others happy and show kindness, just like Jesus did. Sharing toys, food, time, or even a smile can make the world a better place. Every time we share, we are showing God’s love.</a:t>
            </a:r>
            <a:endParaRPr b="0" i="0" sz="2800" u="none" cap="none" strike="noStrike">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9"/>
          <p:cNvSpPr txBox="1"/>
          <p:nvPr>
            <p:ph type="title"/>
          </p:nvPr>
        </p:nvSpPr>
        <p:spPr>
          <a:xfrm>
            <a:off x="259700" y="82300"/>
            <a:ext cx="8229600" cy="9486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lt1"/>
              </a:buClr>
              <a:buSzPts val="4400"/>
              <a:buFont typeface="Calibri"/>
              <a:buNone/>
            </a:pPr>
            <a:r>
              <a:rPr lang="en-GB"/>
              <a:t>We Respond</a:t>
            </a:r>
            <a:endParaRPr/>
          </a:p>
        </p:txBody>
      </p:sp>
      <p:sp>
        <p:nvSpPr>
          <p:cNvPr id="281" name="Google Shape;281;p9"/>
          <p:cNvSpPr txBox="1"/>
          <p:nvPr/>
        </p:nvSpPr>
        <p:spPr>
          <a:xfrm>
            <a:off x="321150" y="1164075"/>
            <a:ext cx="6708900" cy="5061900"/>
          </a:xfrm>
          <a:prstGeom prst="rect">
            <a:avLst/>
          </a:prstGeom>
          <a:solidFill>
            <a:srgbClr val="F9CB9C"/>
          </a:solidFill>
          <a:ln>
            <a:noFill/>
          </a:ln>
          <a:effectLst>
            <a:outerShdw blurRad="57150" rotWithShape="0" algn="bl" dir="5400000" dist="19050">
              <a:srgbClr val="000000">
                <a:alpha val="42352"/>
              </a:srgbClr>
            </a:outerShdw>
          </a:effectLst>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t/>
            </a:r>
            <a:endParaRPr b="1" i="0" sz="2600" u="none" cap="none" strike="noStrike">
              <a:solidFill>
                <a:schemeClr val="dk1"/>
              </a:solidFill>
              <a:latin typeface="Calibri"/>
              <a:ea typeface="Calibri"/>
              <a:cs typeface="Calibri"/>
              <a:sym typeface="Calibri"/>
            </a:endParaRPr>
          </a:p>
          <a:p>
            <a:pPr indent="0" lvl="0" marL="0" marR="0" rtl="0" algn="l">
              <a:lnSpc>
                <a:spcPct val="100000"/>
              </a:lnSpc>
              <a:spcBef>
                <a:spcPts val="1200"/>
              </a:spcBef>
              <a:spcAft>
                <a:spcPts val="0"/>
              </a:spcAft>
              <a:buClr>
                <a:schemeClr val="dk1"/>
              </a:buClr>
              <a:buSzPts val="1100"/>
              <a:buFont typeface="Arial"/>
              <a:buNone/>
            </a:pPr>
            <a:r>
              <a:rPr b="1" i="0" lang="en-GB" sz="2600" u="none" cap="none" strike="noStrike">
                <a:solidFill>
                  <a:schemeClr val="dk1"/>
                </a:solidFill>
                <a:latin typeface="Calibri"/>
                <a:ea typeface="Calibri"/>
                <a:cs typeface="Calibri"/>
                <a:sym typeface="Calibri"/>
              </a:rPr>
              <a:t>Dear Jesus,</a:t>
            </a:r>
            <a:endParaRPr b="1" i="0" sz="2600" u="none" cap="none" strike="noStrike">
              <a:solidFill>
                <a:schemeClr val="dk1"/>
              </a:solidFill>
              <a:latin typeface="Calibri"/>
              <a:ea typeface="Calibri"/>
              <a:cs typeface="Calibri"/>
              <a:sym typeface="Calibri"/>
            </a:endParaRPr>
          </a:p>
          <a:p>
            <a:pPr indent="0" lvl="0" marL="0" marR="0" rtl="0" algn="l">
              <a:lnSpc>
                <a:spcPct val="100000"/>
              </a:lnSpc>
              <a:spcBef>
                <a:spcPts val="1200"/>
              </a:spcBef>
              <a:spcAft>
                <a:spcPts val="0"/>
              </a:spcAft>
              <a:buClr>
                <a:schemeClr val="dk1"/>
              </a:buClr>
              <a:buSzPts val="1100"/>
              <a:buFont typeface="Arial"/>
              <a:buNone/>
            </a:pPr>
            <a:r>
              <a:rPr b="1" lang="en-GB" sz="2600">
                <a:solidFill>
                  <a:schemeClr val="dk1"/>
                </a:solidFill>
                <a:latin typeface="Calibri"/>
                <a:ea typeface="Calibri"/>
                <a:cs typeface="Calibri"/>
                <a:sym typeface="Calibri"/>
              </a:rPr>
              <a:t>Thank You for all You give me.</a:t>
            </a:r>
            <a:endParaRPr b="1" sz="2600">
              <a:solidFill>
                <a:schemeClr val="dk1"/>
              </a:solidFill>
              <a:latin typeface="Calibri"/>
              <a:ea typeface="Calibri"/>
              <a:cs typeface="Calibri"/>
              <a:sym typeface="Calibri"/>
            </a:endParaRPr>
          </a:p>
          <a:p>
            <a:pPr indent="0" lvl="0" marL="0" marR="0" rtl="0" algn="l">
              <a:lnSpc>
                <a:spcPct val="100000"/>
              </a:lnSpc>
              <a:spcBef>
                <a:spcPts val="1200"/>
              </a:spcBef>
              <a:spcAft>
                <a:spcPts val="0"/>
              </a:spcAft>
              <a:buClr>
                <a:schemeClr val="dk1"/>
              </a:buClr>
              <a:buSzPts val="1100"/>
              <a:buFont typeface="Arial"/>
              <a:buNone/>
            </a:pPr>
            <a:r>
              <a:rPr b="1" lang="en-GB" sz="2600">
                <a:solidFill>
                  <a:schemeClr val="dk1"/>
                </a:solidFill>
                <a:latin typeface="Calibri"/>
                <a:ea typeface="Calibri"/>
                <a:cs typeface="Calibri"/>
                <a:sym typeface="Calibri"/>
              </a:rPr>
              <a:t>Help me to share with others,</a:t>
            </a:r>
            <a:endParaRPr b="1" sz="2600">
              <a:solidFill>
                <a:schemeClr val="dk1"/>
              </a:solidFill>
              <a:latin typeface="Calibri"/>
              <a:ea typeface="Calibri"/>
              <a:cs typeface="Calibri"/>
              <a:sym typeface="Calibri"/>
            </a:endParaRPr>
          </a:p>
          <a:p>
            <a:pPr indent="0" lvl="0" marL="0" marR="0" rtl="0" algn="l">
              <a:lnSpc>
                <a:spcPct val="100000"/>
              </a:lnSpc>
              <a:spcBef>
                <a:spcPts val="1200"/>
              </a:spcBef>
              <a:spcAft>
                <a:spcPts val="0"/>
              </a:spcAft>
              <a:buClr>
                <a:schemeClr val="dk1"/>
              </a:buClr>
              <a:buSzPts val="1100"/>
              <a:buFont typeface="Arial"/>
              <a:buNone/>
            </a:pPr>
            <a:r>
              <a:rPr b="1" lang="en-GB" sz="2600">
                <a:solidFill>
                  <a:schemeClr val="dk1"/>
                </a:solidFill>
                <a:latin typeface="Calibri"/>
                <a:ea typeface="Calibri"/>
                <a:cs typeface="Calibri"/>
                <a:sym typeface="Calibri"/>
              </a:rPr>
              <a:t>to be kind, and to show Your love every day.</a:t>
            </a:r>
            <a:endParaRPr b="1" sz="2600">
              <a:solidFill>
                <a:schemeClr val="dk1"/>
              </a:solidFill>
              <a:latin typeface="Calibri"/>
              <a:ea typeface="Calibri"/>
              <a:cs typeface="Calibri"/>
              <a:sym typeface="Calibri"/>
            </a:endParaRPr>
          </a:p>
          <a:p>
            <a:pPr indent="0" lvl="0" marL="0" marR="0" rtl="0" algn="l">
              <a:lnSpc>
                <a:spcPct val="100000"/>
              </a:lnSpc>
              <a:spcBef>
                <a:spcPts val="1200"/>
              </a:spcBef>
              <a:spcAft>
                <a:spcPts val="0"/>
              </a:spcAft>
              <a:buClr>
                <a:schemeClr val="dk1"/>
              </a:buClr>
              <a:buSzPts val="1100"/>
              <a:buFont typeface="Arial"/>
              <a:buNone/>
            </a:pPr>
            <a:r>
              <a:rPr b="1" i="0" lang="en-GB" sz="2600" u="none" cap="none" strike="noStrike">
                <a:solidFill>
                  <a:schemeClr val="dk1"/>
                </a:solidFill>
                <a:latin typeface="Calibri"/>
                <a:ea typeface="Calibri"/>
                <a:cs typeface="Calibri"/>
                <a:sym typeface="Calibri"/>
              </a:rPr>
              <a:t>                  Amen.</a:t>
            </a:r>
            <a:endParaRPr b="1" i="0" sz="26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1100"/>
              <a:buFont typeface="Arial"/>
              <a:buNone/>
            </a:pPr>
            <a:r>
              <a:t/>
            </a:r>
            <a:endParaRPr b="1" i="0" sz="2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b="1" i="0" sz="2400" u="none" cap="none" strike="noStrike">
              <a:solidFill>
                <a:schemeClr val="dk1"/>
              </a:solidFill>
              <a:latin typeface="Calibri"/>
              <a:ea typeface="Calibri"/>
              <a:cs typeface="Calibri"/>
              <a:sym typeface="Calibri"/>
            </a:endParaRPr>
          </a:p>
        </p:txBody>
      </p:sp>
      <p:pic>
        <p:nvPicPr>
          <p:cNvPr id="282" name="Google Shape;282;p9"/>
          <p:cNvPicPr preferRelativeResize="0"/>
          <p:nvPr/>
        </p:nvPicPr>
        <p:blipFill rotWithShape="1">
          <a:blip r:embed="rId3">
            <a:alphaModFix/>
          </a:blip>
          <a:srcRect b="0" l="13376" r="15168" t="0"/>
          <a:stretch/>
        </p:blipFill>
        <p:spPr>
          <a:xfrm>
            <a:off x="7161600" y="245675"/>
            <a:ext cx="1818324" cy="2544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g3236eedd9d2_0_99"/>
          <p:cNvSpPr txBox="1"/>
          <p:nvPr>
            <p:ph type="title"/>
          </p:nvPr>
        </p:nvSpPr>
        <p:spPr>
          <a:xfrm>
            <a:off x="457200" y="274672"/>
            <a:ext cx="8229600" cy="8637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800"/>
              <a:buNone/>
            </a:pPr>
            <a:r>
              <a:rPr lang="en-GB"/>
              <a:t>Your </a:t>
            </a:r>
            <a:r>
              <a:rPr lang="en-GB" u="sng"/>
              <a:t>Mission</a:t>
            </a:r>
            <a:r>
              <a:rPr lang="en-GB"/>
              <a:t> for this week</a:t>
            </a:r>
            <a:endParaRPr/>
          </a:p>
        </p:txBody>
      </p:sp>
      <p:sp>
        <p:nvSpPr>
          <p:cNvPr id="289" name="Google Shape;289;g3236eedd9d2_0_99"/>
          <p:cNvSpPr txBox="1"/>
          <p:nvPr/>
        </p:nvSpPr>
        <p:spPr>
          <a:xfrm>
            <a:off x="1006775" y="2045475"/>
            <a:ext cx="7496100" cy="3347100"/>
          </a:xfrm>
          <a:prstGeom prst="rect">
            <a:avLst/>
          </a:prstGeom>
          <a:solidFill>
            <a:srgbClr val="F9CB9C"/>
          </a:solidFill>
          <a:ln>
            <a:noFill/>
          </a:ln>
          <a:effectLst>
            <a:outerShdw blurRad="57150" rotWithShape="0" algn="bl" dir="5400000" dist="19050">
              <a:srgbClr val="000000">
                <a:alpha val="43529"/>
              </a:srgbClr>
            </a:outerShdw>
          </a:effectLst>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b="1" lang="en-GB" sz="2600">
                <a:solidFill>
                  <a:schemeClr val="dk1"/>
                </a:solidFill>
                <a:latin typeface="Calibri"/>
                <a:ea typeface="Calibri"/>
                <a:cs typeface="Calibri"/>
                <a:sym typeface="Calibri"/>
              </a:rPr>
              <a:t>Try to share something with your family and friends this week. </a:t>
            </a:r>
            <a:endParaRPr b="1" sz="2600">
              <a:solidFill>
                <a:schemeClr val="dk1"/>
              </a:solidFill>
              <a:latin typeface="Calibri"/>
              <a:ea typeface="Calibri"/>
              <a:cs typeface="Calibri"/>
              <a:sym typeface="Calibri"/>
            </a:endParaRPr>
          </a:p>
          <a:p>
            <a:pPr indent="0" lvl="0" marL="0" marR="0" rtl="0" algn="l">
              <a:lnSpc>
                <a:spcPct val="115000"/>
              </a:lnSpc>
              <a:spcBef>
                <a:spcPts val="0"/>
              </a:spcBef>
              <a:spcAft>
                <a:spcPts val="0"/>
              </a:spcAft>
              <a:buNone/>
            </a:pPr>
            <a:r>
              <a:rPr b="1" lang="en-GB" sz="2600">
                <a:solidFill>
                  <a:schemeClr val="dk1"/>
                </a:solidFill>
                <a:latin typeface="Calibri"/>
                <a:ea typeface="Calibri"/>
                <a:cs typeface="Calibri"/>
                <a:sym typeface="Calibri"/>
              </a:rPr>
              <a:t>It could be a toy, a snack, a hug, or helping your parents with a small task. </a:t>
            </a:r>
            <a:endParaRPr b="1" sz="2600">
              <a:solidFill>
                <a:schemeClr val="dk1"/>
              </a:solidFill>
              <a:latin typeface="Calibri"/>
              <a:ea typeface="Calibri"/>
              <a:cs typeface="Calibri"/>
              <a:sym typeface="Calibri"/>
            </a:endParaRPr>
          </a:p>
          <a:p>
            <a:pPr indent="0" lvl="0" marL="0" marR="0" rtl="0" algn="l">
              <a:lnSpc>
                <a:spcPct val="115000"/>
              </a:lnSpc>
              <a:spcBef>
                <a:spcPts val="0"/>
              </a:spcBef>
              <a:spcAft>
                <a:spcPts val="0"/>
              </a:spcAft>
              <a:buNone/>
            </a:pPr>
            <a:r>
              <a:rPr b="1" lang="en-GB" sz="2600">
                <a:solidFill>
                  <a:schemeClr val="dk1"/>
                </a:solidFill>
                <a:latin typeface="Calibri"/>
                <a:ea typeface="Calibri"/>
                <a:cs typeface="Calibri"/>
                <a:sym typeface="Calibri"/>
              </a:rPr>
              <a:t>Show love and kindness while you share!</a:t>
            </a:r>
            <a:endParaRPr b="1" sz="26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g3236eedd9d2_0_186"/>
          <p:cNvSpPr txBox="1"/>
          <p:nvPr>
            <p:ph type="title"/>
          </p:nvPr>
        </p:nvSpPr>
        <p:spPr>
          <a:xfrm>
            <a:off x="1140000" y="260200"/>
            <a:ext cx="68640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800"/>
              <a:buNone/>
            </a:pPr>
            <a:r>
              <a:rPr lang="en-GB"/>
              <a:t>Act of Dedication </a:t>
            </a:r>
            <a:endParaRPr/>
          </a:p>
        </p:txBody>
      </p:sp>
      <p:sp>
        <p:nvSpPr>
          <p:cNvPr id="296" name="Google Shape;296;g3236eedd9d2_0_186"/>
          <p:cNvSpPr txBox="1"/>
          <p:nvPr/>
        </p:nvSpPr>
        <p:spPr>
          <a:xfrm>
            <a:off x="396125" y="1878050"/>
            <a:ext cx="8388600" cy="4388100"/>
          </a:xfrm>
          <a:prstGeom prst="rect">
            <a:avLst/>
          </a:prstGeom>
          <a:solidFill>
            <a:srgbClr val="F9CB9C"/>
          </a:solidFill>
          <a:ln>
            <a:noFill/>
          </a:ln>
          <a:effectLst>
            <a:outerShdw blurRad="57150" rotWithShape="0" algn="bl" dir="5400000" dist="19050">
              <a:srgbClr val="000000">
                <a:alpha val="43529"/>
              </a:srgbClr>
            </a:outerShdw>
          </a:effectLst>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t/>
            </a:r>
            <a:endParaRPr b="1" i="0" sz="2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t/>
            </a:r>
            <a:endParaRPr b="1" i="0" sz="1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500"/>
              <a:buFont typeface="Arial"/>
              <a:buNone/>
            </a:pPr>
            <a:r>
              <a:rPr b="1" i="0" lang="en-GB" sz="2600" u="sng" cap="none" strike="noStrike">
                <a:solidFill>
                  <a:schemeClr val="dk1"/>
                </a:solidFill>
                <a:latin typeface="Calibri"/>
                <a:ea typeface="Calibri"/>
                <a:cs typeface="Calibri"/>
                <a:sym typeface="Calibri"/>
              </a:rPr>
              <a:t>P&amp;J</a:t>
            </a:r>
            <a:r>
              <a:rPr b="1" i="0" lang="en-GB" sz="2600" u="none" cap="none" strike="noStrike">
                <a:solidFill>
                  <a:schemeClr val="dk1"/>
                </a:solidFill>
                <a:latin typeface="Calibri"/>
                <a:ea typeface="Calibri"/>
                <a:cs typeface="Calibri"/>
                <a:sym typeface="Calibri"/>
              </a:rPr>
              <a:t>: </a:t>
            </a:r>
            <a:r>
              <a:rPr b="1" lang="en-GB" sz="2600">
                <a:solidFill>
                  <a:schemeClr val="dk1"/>
                </a:solidFill>
                <a:latin typeface="Calibri"/>
                <a:ea typeface="Calibri"/>
                <a:cs typeface="Calibri"/>
                <a:sym typeface="Calibri"/>
              </a:rPr>
              <a:t>I promise to share with others, to be kind, and to show   God’s love in everything I do.</a:t>
            </a:r>
            <a:endParaRPr b="1" sz="2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500"/>
              <a:buFont typeface="Arial"/>
              <a:buNone/>
            </a:pPr>
            <a:r>
              <a:t/>
            </a:r>
            <a:endParaRPr b="1" i="0" sz="2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500"/>
              <a:buFont typeface="Arial"/>
              <a:buNone/>
            </a:pPr>
            <a:r>
              <a:rPr b="1" i="0" lang="en-GB" sz="2600" u="sng" cap="none" strike="noStrike">
                <a:solidFill>
                  <a:schemeClr val="dk1"/>
                </a:solidFill>
                <a:latin typeface="Calibri"/>
                <a:ea typeface="Calibri"/>
                <a:cs typeface="Calibri"/>
                <a:sym typeface="Calibri"/>
              </a:rPr>
              <a:t>All</a:t>
            </a:r>
            <a:r>
              <a:rPr b="1" i="0" lang="en-GB" sz="2600" u="none" cap="none" strike="noStrike">
                <a:solidFill>
                  <a:schemeClr val="dk1"/>
                </a:solidFill>
                <a:latin typeface="Calibri"/>
                <a:ea typeface="Calibri"/>
                <a:cs typeface="Calibri"/>
                <a:sym typeface="Calibri"/>
              </a:rPr>
              <a:t>: </a:t>
            </a:r>
            <a:r>
              <a:rPr b="1" lang="en-GB" sz="2600">
                <a:solidFill>
                  <a:schemeClr val="dk1"/>
                </a:solidFill>
                <a:latin typeface="Calibri"/>
                <a:ea typeface="Calibri"/>
                <a:cs typeface="Calibri"/>
                <a:sym typeface="Calibri"/>
              </a:rPr>
              <a:t>We will share, be kind, and show God’s love every day!</a:t>
            </a:r>
            <a:endParaRPr b="1" i="0" sz="19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500"/>
              <a:buFont typeface="Arial"/>
              <a:buNone/>
            </a:pPr>
            <a:r>
              <a:t/>
            </a:r>
            <a:endParaRPr b="1" sz="2600" u="sng">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500"/>
              <a:buFont typeface="Arial"/>
              <a:buNone/>
            </a:pPr>
            <a:r>
              <a:rPr b="1" i="0" lang="en-GB" sz="2600" u="sng" cap="none" strike="noStrike">
                <a:solidFill>
                  <a:schemeClr val="dk1"/>
                </a:solidFill>
                <a:latin typeface="Calibri"/>
                <a:ea typeface="Calibri"/>
                <a:cs typeface="Calibri"/>
                <a:sym typeface="Calibri"/>
              </a:rPr>
              <a:t>All</a:t>
            </a:r>
            <a:r>
              <a:rPr b="1" i="0" lang="en-GB" sz="2600" u="none" cap="none" strike="noStrike">
                <a:solidFill>
                  <a:schemeClr val="dk1"/>
                </a:solidFill>
                <a:latin typeface="Calibri"/>
                <a:ea typeface="Calibri"/>
                <a:cs typeface="Calibri"/>
                <a:sym typeface="Calibri"/>
              </a:rPr>
              <a:t>:  Through Christ we Learn. Amen.</a:t>
            </a:r>
            <a:endParaRPr b="1" i="0" sz="2600" u="none" cap="none" strike="noStrike">
              <a:solidFill>
                <a:srgbClr val="00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g3236eedd9d2_0_181"/>
          <p:cNvSpPr txBox="1"/>
          <p:nvPr/>
        </p:nvSpPr>
        <p:spPr>
          <a:xfrm>
            <a:off x="2445825" y="180650"/>
            <a:ext cx="3918900" cy="6587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500"/>
              <a:buFont typeface="Arial"/>
              <a:buNone/>
            </a:pPr>
            <a:r>
              <a:rPr b="1" i="0" lang="en-GB" sz="4500" u="none" cap="none" strike="noStrike">
                <a:solidFill>
                  <a:schemeClr val="dk1"/>
                </a:solidFill>
                <a:latin typeface="Calibri"/>
                <a:ea typeface="Calibri"/>
                <a:cs typeface="Calibri"/>
                <a:sym typeface="Calibri"/>
              </a:rPr>
              <a:t>Litany of Saints</a:t>
            </a:r>
            <a:endParaRPr b="1" i="0" sz="45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600"/>
              <a:buFont typeface="Arial"/>
              <a:buNone/>
            </a:pPr>
            <a:r>
              <a:t/>
            </a:r>
            <a:endParaRPr b="1" i="0" sz="36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100"/>
              <a:buFont typeface="Arial"/>
              <a:buNone/>
            </a:pPr>
            <a:r>
              <a:rPr b="0" i="0" lang="en-GB" sz="3100" u="none" cap="none" strike="noStrike">
                <a:solidFill>
                  <a:schemeClr val="dk1"/>
                </a:solidFill>
                <a:latin typeface="Calibri"/>
                <a:ea typeface="Calibri"/>
                <a:cs typeface="Calibri"/>
                <a:sym typeface="Calibri"/>
              </a:rPr>
              <a:t>PJ: St. Edmund</a:t>
            </a:r>
            <a:endParaRPr b="0" i="0" sz="31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100"/>
              <a:buFont typeface="Arial"/>
              <a:buNone/>
            </a:pPr>
            <a:r>
              <a:rPr b="0" i="0" lang="en-GB" sz="3100" u="none" cap="none" strike="noStrike">
                <a:solidFill>
                  <a:schemeClr val="dk1"/>
                </a:solidFill>
                <a:latin typeface="Calibri"/>
                <a:ea typeface="Calibri"/>
                <a:cs typeface="Calibri"/>
                <a:sym typeface="Calibri"/>
              </a:rPr>
              <a:t>All: Pray for us</a:t>
            </a:r>
            <a:endParaRPr b="0" i="0" sz="31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100"/>
              <a:buFont typeface="Arial"/>
              <a:buNone/>
            </a:pPr>
            <a:r>
              <a:t/>
            </a:r>
            <a:endParaRPr b="0" i="0" sz="31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100"/>
              <a:buFont typeface="Arial"/>
              <a:buNone/>
            </a:pPr>
            <a:r>
              <a:rPr b="0" i="0" lang="en-GB" sz="3100" u="none" cap="none" strike="noStrike">
                <a:solidFill>
                  <a:schemeClr val="dk1"/>
                </a:solidFill>
                <a:latin typeface="Calibri"/>
                <a:ea typeface="Calibri"/>
                <a:cs typeface="Calibri"/>
                <a:sym typeface="Calibri"/>
              </a:rPr>
              <a:t>PJ: St. Luke</a:t>
            </a:r>
            <a:endParaRPr b="0" i="0" sz="31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100"/>
              <a:buFont typeface="Arial"/>
              <a:buNone/>
            </a:pPr>
            <a:r>
              <a:rPr b="0" i="0" lang="en-GB" sz="3100" u="none" cap="none" strike="noStrike">
                <a:solidFill>
                  <a:schemeClr val="dk1"/>
                </a:solidFill>
                <a:latin typeface="Calibri"/>
                <a:ea typeface="Calibri"/>
                <a:cs typeface="Calibri"/>
                <a:sym typeface="Calibri"/>
              </a:rPr>
              <a:t>All: Pray for us</a:t>
            </a:r>
            <a:endParaRPr b="0" i="0" sz="31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100"/>
              <a:buFont typeface="Arial"/>
              <a:buNone/>
            </a:pPr>
            <a:r>
              <a:t/>
            </a:r>
            <a:endParaRPr b="0" i="0" sz="31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100"/>
              <a:buFont typeface="Arial"/>
              <a:buNone/>
            </a:pPr>
            <a:r>
              <a:rPr b="0" i="0" lang="en-GB" sz="3100" u="none" cap="none" strike="noStrike">
                <a:solidFill>
                  <a:schemeClr val="dk1"/>
                </a:solidFill>
                <a:latin typeface="Calibri"/>
                <a:ea typeface="Calibri"/>
                <a:cs typeface="Calibri"/>
                <a:sym typeface="Calibri"/>
              </a:rPr>
              <a:t>PJ: St. Thomas Becket</a:t>
            </a:r>
            <a:endParaRPr b="0" i="0" sz="31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100"/>
              <a:buFont typeface="Arial"/>
              <a:buNone/>
            </a:pPr>
            <a:r>
              <a:rPr b="0" i="0" lang="en-GB" sz="3100" u="none" cap="none" strike="noStrike">
                <a:solidFill>
                  <a:schemeClr val="dk1"/>
                </a:solidFill>
                <a:latin typeface="Calibri"/>
                <a:ea typeface="Calibri"/>
                <a:cs typeface="Calibri"/>
                <a:sym typeface="Calibri"/>
              </a:rPr>
              <a:t>All: Pray for us</a:t>
            </a:r>
            <a:endParaRPr b="0" i="0" sz="31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100"/>
              <a:buFont typeface="Arial"/>
              <a:buNone/>
            </a:pPr>
            <a:r>
              <a:t/>
            </a:r>
            <a:endParaRPr b="0" i="0" sz="31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100"/>
              <a:buFont typeface="Arial"/>
              <a:buNone/>
            </a:pPr>
            <a:r>
              <a:rPr b="0" i="0" lang="en-GB" sz="3100" u="none" cap="none" strike="noStrike">
                <a:solidFill>
                  <a:schemeClr val="dk1"/>
                </a:solidFill>
                <a:latin typeface="Calibri"/>
                <a:ea typeface="Calibri"/>
                <a:cs typeface="Calibri"/>
                <a:sym typeface="Calibri"/>
              </a:rPr>
              <a:t>PJ: St. Teresa</a:t>
            </a:r>
            <a:endParaRPr b="0" i="0" sz="31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100"/>
              <a:buFont typeface="Arial"/>
              <a:buNone/>
            </a:pPr>
            <a:r>
              <a:rPr b="0" i="0" lang="en-GB" sz="3100" u="none" cap="none" strike="noStrike">
                <a:solidFill>
                  <a:schemeClr val="dk1"/>
                </a:solidFill>
                <a:latin typeface="Calibri"/>
                <a:ea typeface="Calibri"/>
                <a:cs typeface="Calibri"/>
                <a:sym typeface="Calibri"/>
              </a:rPr>
              <a:t>All: Pray for us</a:t>
            </a:r>
            <a:endParaRPr b="0" i="0" sz="31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100"/>
              <a:buFont typeface="Arial"/>
              <a:buNone/>
            </a:pPr>
            <a:r>
              <a:t/>
            </a:r>
            <a:endParaRPr b="0" i="0" sz="31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b="0" i="0" sz="3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600"/>
              <a:buFont typeface="Arial"/>
              <a:buNone/>
            </a:pPr>
            <a:r>
              <a:t/>
            </a:r>
            <a:endParaRPr b="1" i="0" sz="3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600"/>
              <a:buFont typeface="Arial"/>
              <a:buNone/>
            </a:pPr>
            <a:r>
              <a:t/>
            </a:r>
            <a:endParaRPr b="1" i="0" sz="3600" u="none" cap="none" strike="noStrike">
              <a:solidFill>
                <a:schemeClr val="dk1"/>
              </a:solidFill>
              <a:latin typeface="Calibri"/>
              <a:ea typeface="Calibri"/>
              <a:cs typeface="Calibri"/>
              <a:sym typeface="Calibri"/>
            </a:endParaRPr>
          </a:p>
        </p:txBody>
      </p:sp>
      <p:pic>
        <p:nvPicPr>
          <p:cNvPr id="303" name="Google Shape;303;g3236eedd9d2_0_181"/>
          <p:cNvPicPr preferRelativeResize="0"/>
          <p:nvPr/>
        </p:nvPicPr>
        <p:blipFill rotWithShape="1">
          <a:blip r:embed="rId3">
            <a:alphaModFix/>
          </a:blip>
          <a:srcRect b="0" l="0" r="0" t="0"/>
          <a:stretch/>
        </p:blipFill>
        <p:spPr>
          <a:xfrm>
            <a:off x="513750" y="1003800"/>
            <a:ext cx="1827825" cy="2819074"/>
          </a:xfrm>
          <a:prstGeom prst="rect">
            <a:avLst/>
          </a:prstGeom>
          <a:noFill/>
          <a:ln cap="flat" cmpd="sng" w="19050">
            <a:solidFill>
              <a:schemeClr val="dk2"/>
            </a:solidFill>
            <a:prstDash val="solid"/>
            <a:round/>
            <a:headEnd len="sm" w="sm" type="none"/>
            <a:tailEnd len="sm" w="sm" type="none"/>
          </a:ln>
        </p:spPr>
      </p:pic>
      <p:pic>
        <p:nvPicPr>
          <p:cNvPr id="304" name="Google Shape;304;g3236eedd9d2_0_181"/>
          <p:cNvPicPr preferRelativeResize="0"/>
          <p:nvPr/>
        </p:nvPicPr>
        <p:blipFill rotWithShape="1">
          <a:blip r:embed="rId4">
            <a:alphaModFix/>
          </a:blip>
          <a:srcRect b="0" l="0" r="0" t="0"/>
          <a:stretch/>
        </p:blipFill>
        <p:spPr>
          <a:xfrm>
            <a:off x="6468975" y="1101350"/>
            <a:ext cx="2037439" cy="2623975"/>
          </a:xfrm>
          <a:prstGeom prst="rect">
            <a:avLst/>
          </a:prstGeom>
          <a:noFill/>
          <a:ln>
            <a:noFill/>
          </a:ln>
        </p:spPr>
      </p:pic>
      <p:pic>
        <p:nvPicPr>
          <p:cNvPr id="305" name="Google Shape;305;g3236eedd9d2_0_181"/>
          <p:cNvPicPr preferRelativeResize="0"/>
          <p:nvPr/>
        </p:nvPicPr>
        <p:blipFill rotWithShape="1">
          <a:blip r:embed="rId5">
            <a:alphaModFix/>
          </a:blip>
          <a:srcRect b="0" l="0" r="0" t="0"/>
          <a:stretch/>
        </p:blipFill>
        <p:spPr>
          <a:xfrm>
            <a:off x="513750" y="4252925"/>
            <a:ext cx="1752600" cy="2190750"/>
          </a:xfrm>
          <a:prstGeom prst="rect">
            <a:avLst/>
          </a:prstGeom>
          <a:noFill/>
          <a:ln>
            <a:noFill/>
          </a:ln>
        </p:spPr>
      </p:pic>
      <p:pic>
        <p:nvPicPr>
          <p:cNvPr id="306" name="Google Shape;306;g3236eedd9d2_0_181"/>
          <p:cNvPicPr preferRelativeResize="0"/>
          <p:nvPr/>
        </p:nvPicPr>
        <p:blipFill rotWithShape="1">
          <a:blip r:embed="rId6">
            <a:alphaModFix/>
          </a:blip>
          <a:srcRect b="0" l="0" r="0" t="0"/>
          <a:stretch/>
        </p:blipFill>
        <p:spPr>
          <a:xfrm>
            <a:off x="6364725" y="4148150"/>
            <a:ext cx="1905000" cy="24003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10"/>
          <p:cNvSpPr txBox="1"/>
          <p:nvPr>
            <p:ph type="title"/>
          </p:nvPr>
        </p:nvSpPr>
        <p:spPr>
          <a:xfrm>
            <a:off x="457200" y="58713"/>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lt1"/>
              </a:buClr>
              <a:buSzPts val="4400"/>
              <a:buFont typeface="Calibri"/>
              <a:buNone/>
            </a:pPr>
            <a:r>
              <a:rPr lang="en-GB"/>
              <a:t>We Go Forth</a:t>
            </a:r>
            <a:endParaRPr/>
          </a:p>
        </p:txBody>
      </p:sp>
      <p:pic>
        <p:nvPicPr>
          <p:cNvPr id="312" name="Google Shape;312;p10"/>
          <p:cNvPicPr preferRelativeResize="0"/>
          <p:nvPr>
            <p:ph idx="1" type="body"/>
          </p:nvPr>
        </p:nvPicPr>
        <p:blipFill rotWithShape="1">
          <a:blip r:embed="rId3">
            <a:alphaModFix/>
          </a:blip>
          <a:srcRect b="0" l="0" r="0" t="0"/>
          <a:stretch/>
        </p:blipFill>
        <p:spPr>
          <a:xfrm>
            <a:off x="687850" y="992000"/>
            <a:ext cx="8182500" cy="57612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g35f9037a3ef_0_18"/>
          <p:cNvSpPr txBox="1"/>
          <p:nvPr>
            <p:ph type="title"/>
          </p:nvPr>
        </p:nvSpPr>
        <p:spPr>
          <a:xfrm>
            <a:off x="371413" y="2480400"/>
            <a:ext cx="8229600" cy="9486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lt1"/>
              </a:buClr>
              <a:buSzPct val="100000"/>
              <a:buFont typeface="Calibri"/>
              <a:buNone/>
            </a:pPr>
            <a:r>
              <a:t/>
            </a:r>
            <a:endParaRPr/>
          </a:p>
          <a:p>
            <a:pPr indent="0" lvl="0" marL="0" rtl="0" algn="ctr">
              <a:lnSpc>
                <a:spcPct val="100000"/>
              </a:lnSpc>
              <a:spcBef>
                <a:spcPts val="0"/>
              </a:spcBef>
              <a:spcAft>
                <a:spcPts val="0"/>
              </a:spcAft>
              <a:buClr>
                <a:schemeClr val="lt1"/>
              </a:buClr>
              <a:buSzPct val="100000"/>
              <a:buFont typeface="Calibri"/>
              <a:buNone/>
            </a:pPr>
            <a:r>
              <a:rPr lang="en-GB"/>
              <a:t>Thank you for coming to the Celebration of the Word. </a:t>
            </a:r>
            <a:endParaRPr/>
          </a:p>
        </p:txBody>
      </p:sp>
      <p:pic>
        <p:nvPicPr>
          <p:cNvPr id="318" name="Google Shape;318;g35f9037a3ef_0_18"/>
          <p:cNvPicPr preferRelativeResize="0"/>
          <p:nvPr/>
        </p:nvPicPr>
        <p:blipFill rotWithShape="1">
          <a:blip r:embed="rId3">
            <a:alphaModFix/>
          </a:blip>
          <a:srcRect b="0" l="0" r="0" t="0"/>
          <a:stretch/>
        </p:blipFill>
        <p:spPr>
          <a:xfrm>
            <a:off x="3367700" y="4297850"/>
            <a:ext cx="2042975" cy="2042975"/>
          </a:xfrm>
          <a:prstGeom prst="rect">
            <a:avLst/>
          </a:prstGeom>
          <a:noFill/>
          <a:ln>
            <a:noFill/>
          </a:ln>
        </p:spPr>
      </p:pic>
      <p:pic>
        <p:nvPicPr>
          <p:cNvPr id="319" name="Google Shape;319;g35f9037a3ef_0_18"/>
          <p:cNvPicPr preferRelativeResize="0"/>
          <p:nvPr/>
        </p:nvPicPr>
        <p:blipFill rotWithShape="1">
          <a:blip r:embed="rId4">
            <a:alphaModFix/>
          </a:blip>
          <a:srcRect b="0" l="0" r="0" t="0"/>
          <a:stretch/>
        </p:blipFill>
        <p:spPr>
          <a:xfrm>
            <a:off x="3273937" y="747625"/>
            <a:ext cx="1975175" cy="19627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
          <p:cNvSpPr txBox="1"/>
          <p:nvPr/>
        </p:nvSpPr>
        <p:spPr>
          <a:xfrm>
            <a:off x="2115008" y="124178"/>
            <a:ext cx="5121300" cy="144030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C00000"/>
              </a:buClr>
              <a:buSzPts val="2200"/>
              <a:buFont typeface="Calibri"/>
              <a:buNone/>
            </a:pPr>
            <a:r>
              <a:rPr b="1" i="0" lang="en-GB" sz="2200" u="none" cap="none" strike="noStrike">
                <a:solidFill>
                  <a:srgbClr val="C00000"/>
                </a:solidFill>
                <a:latin typeface="Calibri"/>
                <a:ea typeface="Calibri"/>
                <a:cs typeface="Calibri"/>
                <a:sym typeface="Calibri"/>
              </a:rPr>
              <a:t>St Edmund’s Catholic Primary School</a:t>
            </a:r>
            <a:endParaRPr b="0" i="0" sz="8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C00000"/>
              </a:buClr>
              <a:buSzPts val="1600"/>
              <a:buFont typeface="Calibri"/>
              <a:buNone/>
            </a:pPr>
            <a:r>
              <a:rPr b="1" i="0" lang="en-GB" sz="1600" u="sng" cap="none" strike="noStrike">
                <a:solidFill>
                  <a:srgbClr val="C00000"/>
                </a:solidFill>
                <a:latin typeface="Calibri"/>
                <a:ea typeface="Calibri"/>
                <a:cs typeface="Calibri"/>
                <a:sym typeface="Calibri"/>
              </a:rPr>
              <a:t>…</a:t>
            </a:r>
            <a:r>
              <a:rPr b="1" lang="en-GB" sz="1600" u="sng">
                <a:solidFill>
                  <a:srgbClr val="C00000"/>
                </a:solidFill>
                <a:latin typeface="Calibri"/>
                <a:ea typeface="Calibri"/>
                <a:cs typeface="Calibri"/>
                <a:sym typeface="Calibri"/>
              </a:rPr>
              <a:t>T</a:t>
            </a:r>
            <a:r>
              <a:rPr b="1" i="0" lang="en-GB" sz="1600" u="sng" cap="none" strike="noStrike">
                <a:solidFill>
                  <a:srgbClr val="C00000"/>
                </a:solidFill>
                <a:latin typeface="Calibri"/>
                <a:ea typeface="Calibri"/>
                <a:cs typeface="Calibri"/>
                <a:sym typeface="Calibri"/>
              </a:rPr>
              <a:t>hrough Christ we learn…</a:t>
            </a:r>
            <a:endParaRPr b="0" i="0" sz="8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Calibri"/>
              <a:buNone/>
            </a:pPr>
            <a:r>
              <a:rPr b="1" i="0" lang="en-GB" sz="1400" u="sng" cap="none" strike="noStrike">
                <a:solidFill>
                  <a:srgbClr val="000000"/>
                </a:solidFill>
                <a:latin typeface="Calibri"/>
                <a:ea typeface="Calibri"/>
                <a:cs typeface="Calibri"/>
                <a:sym typeface="Calibri"/>
              </a:rPr>
              <a:t>Executive Headteacher: Mrs A. Ruthven</a:t>
            </a:r>
            <a:endParaRPr b="0" i="0" sz="8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Calibri"/>
              <a:buNone/>
            </a:pPr>
            <a:r>
              <a:rPr b="1" i="0" lang="en-GB" sz="1400" u="sng" cap="none" strike="noStrike">
                <a:solidFill>
                  <a:srgbClr val="000000"/>
                </a:solidFill>
                <a:latin typeface="Calibri"/>
                <a:ea typeface="Calibri"/>
                <a:cs typeface="Calibri"/>
                <a:sym typeface="Calibri"/>
              </a:rPr>
              <a:t>Head of School: Mr A. Antoniou</a:t>
            </a:r>
            <a:endParaRPr b="0" i="0" sz="1800" u="none" cap="none" strike="noStrike">
              <a:solidFill>
                <a:schemeClr val="lt1"/>
              </a:solidFill>
              <a:latin typeface="Arial"/>
              <a:ea typeface="Arial"/>
              <a:cs typeface="Arial"/>
              <a:sym typeface="Arial"/>
            </a:endParaRPr>
          </a:p>
        </p:txBody>
      </p:sp>
      <p:pic>
        <p:nvPicPr>
          <p:cNvPr id="175" name="Google Shape;175;p1"/>
          <p:cNvPicPr preferRelativeResize="0"/>
          <p:nvPr/>
        </p:nvPicPr>
        <p:blipFill rotWithShape="1">
          <a:blip r:embed="rId3">
            <a:alphaModFix/>
          </a:blip>
          <a:srcRect b="0" l="0" r="0" t="0"/>
          <a:stretch/>
        </p:blipFill>
        <p:spPr>
          <a:xfrm>
            <a:off x="701309" y="140403"/>
            <a:ext cx="1245905" cy="1440160"/>
          </a:xfrm>
          <a:prstGeom prst="rect">
            <a:avLst/>
          </a:prstGeom>
          <a:noFill/>
          <a:ln>
            <a:noFill/>
          </a:ln>
        </p:spPr>
      </p:pic>
      <p:pic>
        <p:nvPicPr>
          <p:cNvPr id="176" name="Google Shape;176;p1"/>
          <p:cNvPicPr preferRelativeResize="0"/>
          <p:nvPr/>
        </p:nvPicPr>
        <p:blipFill rotWithShape="1">
          <a:blip r:embed="rId4">
            <a:alphaModFix/>
          </a:blip>
          <a:srcRect b="6767" l="0" r="7624" t="3758"/>
          <a:stretch/>
        </p:blipFill>
        <p:spPr>
          <a:xfrm>
            <a:off x="7450327" y="140407"/>
            <a:ext cx="1304387" cy="1424056"/>
          </a:xfrm>
          <a:prstGeom prst="rect">
            <a:avLst/>
          </a:prstGeom>
          <a:noFill/>
          <a:ln>
            <a:noFill/>
          </a:ln>
        </p:spPr>
      </p:pic>
      <p:cxnSp>
        <p:nvCxnSpPr>
          <p:cNvPr id="177" name="Google Shape;177;p1"/>
          <p:cNvCxnSpPr/>
          <p:nvPr/>
        </p:nvCxnSpPr>
        <p:spPr>
          <a:xfrm>
            <a:off x="908546" y="2664711"/>
            <a:ext cx="7534200" cy="9600"/>
          </a:xfrm>
          <a:prstGeom prst="straightConnector1">
            <a:avLst/>
          </a:prstGeom>
          <a:noFill/>
          <a:ln cap="flat" cmpd="sng" w="28575">
            <a:solidFill>
              <a:srgbClr val="C00000"/>
            </a:solidFill>
            <a:prstDash val="solid"/>
            <a:round/>
            <a:headEnd len="sm" w="sm" type="none"/>
            <a:tailEnd len="sm" w="sm" type="none"/>
          </a:ln>
        </p:spPr>
      </p:cxnSp>
      <p:sp>
        <p:nvSpPr>
          <p:cNvPr id="178" name="Google Shape;178;p1"/>
          <p:cNvSpPr/>
          <p:nvPr/>
        </p:nvSpPr>
        <p:spPr>
          <a:xfrm>
            <a:off x="490209" y="932166"/>
            <a:ext cx="9144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lt1"/>
              </a:buClr>
              <a:buSzPts val="1100"/>
              <a:buFont typeface="Calibri"/>
              <a:buNone/>
            </a:pPr>
            <a:br>
              <a:rPr b="0" i="0" lang="en-GB" sz="1100" u="none" cap="none" strike="noStrike">
                <a:solidFill>
                  <a:schemeClr val="lt1"/>
                </a:solidFill>
                <a:latin typeface="Calibri"/>
                <a:ea typeface="Calibri"/>
                <a:cs typeface="Calibri"/>
                <a:sym typeface="Calibri"/>
              </a:rPr>
            </a:br>
            <a:endParaRPr b="0" i="0" sz="1800" u="none" cap="none" strike="noStrike">
              <a:solidFill>
                <a:schemeClr val="lt1"/>
              </a:solidFill>
              <a:latin typeface="Arial"/>
              <a:ea typeface="Arial"/>
              <a:cs typeface="Arial"/>
              <a:sym typeface="Arial"/>
            </a:endParaRPr>
          </a:p>
        </p:txBody>
      </p:sp>
      <p:pic>
        <p:nvPicPr>
          <p:cNvPr descr="Christian Background Images, HD Pictures and Wallpaper For Free Download |  Pngtree" id="179" name="Google Shape;179;p1"/>
          <p:cNvPicPr preferRelativeResize="0"/>
          <p:nvPr/>
        </p:nvPicPr>
        <p:blipFill rotWithShape="1">
          <a:blip r:embed="rId5">
            <a:alphaModFix/>
          </a:blip>
          <a:srcRect b="7923" l="11666" r="2539" t="1822"/>
          <a:stretch/>
        </p:blipFill>
        <p:spPr>
          <a:xfrm>
            <a:off x="2708090" y="2716250"/>
            <a:ext cx="4101474" cy="2371551"/>
          </a:xfrm>
          <a:prstGeom prst="rect">
            <a:avLst/>
          </a:prstGeom>
          <a:noFill/>
          <a:ln>
            <a:noFill/>
          </a:ln>
        </p:spPr>
      </p:pic>
      <p:sp>
        <p:nvSpPr>
          <p:cNvPr id="180" name="Google Shape;180;p1"/>
          <p:cNvSpPr/>
          <p:nvPr/>
        </p:nvSpPr>
        <p:spPr>
          <a:xfrm>
            <a:off x="280625" y="4866325"/>
            <a:ext cx="8582759" cy="1881025"/>
          </a:xfrm>
          <a:prstGeom prst="rect">
            <a:avLst/>
          </a:prstGeom>
        </p:spPr>
        <p:txBody>
          <a:bodyPr>
            <a:prstTxWarp prst="textPlain"/>
          </a:bodyPr>
          <a:lstStyle/>
          <a:p>
            <a:pPr lvl="0" algn="ctr"/>
            <a:r>
              <a:rPr b="1" i="0">
                <a:ln cap="flat" cmpd="sng" w="9525">
                  <a:solidFill>
                    <a:srgbClr val="ED7D31"/>
                  </a:solidFill>
                  <a:prstDash val="solid"/>
                  <a:round/>
                  <a:headEnd len="sm" w="sm" type="none"/>
                  <a:tailEnd len="sm" w="sm" type="none"/>
                </a:ln>
                <a:solidFill>
                  <a:srgbClr val="FF0000"/>
                </a:solidFill>
                <a:latin typeface="Calibri"/>
              </a:rPr>
              <a:t>Through Christ We Learn</a:t>
            </a:r>
          </a:p>
        </p:txBody>
      </p:sp>
      <p:sp>
        <p:nvSpPr>
          <p:cNvPr id="181" name="Google Shape;181;p1"/>
          <p:cNvSpPr txBox="1"/>
          <p:nvPr/>
        </p:nvSpPr>
        <p:spPr>
          <a:xfrm>
            <a:off x="1386838" y="1643963"/>
            <a:ext cx="6744000" cy="1291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500"/>
              <a:buFont typeface="Arial"/>
              <a:buNone/>
            </a:pPr>
            <a:r>
              <a:rPr b="1" i="0" lang="en-GB" sz="2500" u="none" cap="none" strike="noStrike">
                <a:solidFill>
                  <a:srgbClr val="FF9900"/>
                </a:solidFill>
                <a:latin typeface="Calibri"/>
                <a:ea typeface="Calibri"/>
                <a:cs typeface="Calibri"/>
                <a:sym typeface="Calibri"/>
              </a:rPr>
              <a:t>St Edmund’s Catholic Primary School Mission</a:t>
            </a:r>
            <a:endParaRPr b="1" i="0" sz="2500" u="none" cap="none" strike="noStrike">
              <a:solidFill>
                <a:srgbClr val="FF99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500"/>
              <a:buFont typeface="Arial"/>
              <a:buNone/>
            </a:pPr>
            <a:r>
              <a:rPr b="1" i="0" lang="en-GB" sz="2500" u="none" cap="none" strike="noStrike">
                <a:solidFill>
                  <a:srgbClr val="FF9900"/>
                </a:solidFill>
                <a:latin typeface="Calibri"/>
                <a:ea typeface="Calibri"/>
                <a:cs typeface="Calibri"/>
                <a:sym typeface="Calibri"/>
              </a:rPr>
              <a:t>Our Mission</a:t>
            </a:r>
            <a:endParaRPr b="1" i="0" sz="2500" u="none" cap="none" strike="noStrike">
              <a:solidFill>
                <a:srgbClr val="FF99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pic>
        <p:nvPicPr>
          <p:cNvPr id="187" name="Google Shape;187;g295c50b3250_0_0"/>
          <p:cNvPicPr preferRelativeResize="0"/>
          <p:nvPr/>
        </p:nvPicPr>
        <p:blipFill rotWithShape="1">
          <a:blip r:embed="rId3">
            <a:alphaModFix/>
          </a:blip>
          <a:srcRect b="0" l="0" r="0" t="0"/>
          <a:stretch/>
        </p:blipFill>
        <p:spPr>
          <a:xfrm>
            <a:off x="1855400" y="1184300"/>
            <a:ext cx="5570275" cy="5570275"/>
          </a:xfrm>
          <a:prstGeom prst="rect">
            <a:avLst/>
          </a:prstGeom>
          <a:noFill/>
          <a:ln>
            <a:noFill/>
          </a:ln>
        </p:spPr>
      </p:pic>
      <p:pic>
        <p:nvPicPr>
          <p:cNvPr id="188" name="Google Shape;188;g295c50b3250_0_0"/>
          <p:cNvPicPr preferRelativeResize="0"/>
          <p:nvPr/>
        </p:nvPicPr>
        <p:blipFill rotWithShape="1">
          <a:blip r:embed="rId4">
            <a:alphaModFix/>
          </a:blip>
          <a:srcRect b="0" l="0" r="0" t="0"/>
          <a:stretch/>
        </p:blipFill>
        <p:spPr>
          <a:xfrm>
            <a:off x="2138688" y="52850"/>
            <a:ext cx="5003700" cy="10585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pic>
        <p:nvPicPr>
          <p:cNvPr id="193" name="Google Shape;193;g2fc611f3834_0_18"/>
          <p:cNvPicPr preferRelativeResize="0"/>
          <p:nvPr/>
        </p:nvPicPr>
        <p:blipFill rotWithShape="1">
          <a:blip r:embed="rId3">
            <a:alphaModFix/>
          </a:blip>
          <a:srcRect b="-2234" l="-1080" r="1080" t="2249"/>
          <a:stretch/>
        </p:blipFill>
        <p:spPr>
          <a:xfrm>
            <a:off x="1757888" y="652708"/>
            <a:ext cx="5628224" cy="4221818"/>
          </a:xfrm>
          <a:prstGeom prst="rect">
            <a:avLst/>
          </a:prstGeom>
          <a:noFill/>
          <a:ln>
            <a:noFill/>
          </a:ln>
        </p:spPr>
      </p:pic>
      <p:sp>
        <p:nvSpPr>
          <p:cNvPr id="194" name="Google Shape;194;g2fc611f3834_0_18"/>
          <p:cNvSpPr txBox="1"/>
          <p:nvPr/>
        </p:nvSpPr>
        <p:spPr>
          <a:xfrm>
            <a:off x="2761500" y="83300"/>
            <a:ext cx="3621000" cy="56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300"/>
              <a:buFont typeface="Arial"/>
              <a:buNone/>
            </a:pPr>
            <a:r>
              <a:rPr b="1" i="0" lang="en-GB" sz="2500" u="none" cap="none" strike="noStrike">
                <a:solidFill>
                  <a:srgbClr val="FF9900"/>
                </a:solidFill>
                <a:latin typeface="Calibri"/>
                <a:ea typeface="Calibri"/>
                <a:cs typeface="Calibri"/>
                <a:sym typeface="Calibri"/>
              </a:rPr>
              <a:t>Please repeat after me</a:t>
            </a:r>
            <a:endParaRPr b="1" i="0" sz="2500" u="none" cap="none" strike="noStrike">
              <a:solidFill>
                <a:srgbClr val="FF9900"/>
              </a:solidFill>
              <a:latin typeface="Calibri"/>
              <a:ea typeface="Calibri"/>
              <a:cs typeface="Calibri"/>
              <a:sym typeface="Calibri"/>
            </a:endParaRPr>
          </a:p>
        </p:txBody>
      </p:sp>
      <p:sp>
        <p:nvSpPr>
          <p:cNvPr id="195" name="Google Shape;195;g2fc611f3834_0_18"/>
          <p:cNvSpPr txBox="1"/>
          <p:nvPr/>
        </p:nvSpPr>
        <p:spPr>
          <a:xfrm>
            <a:off x="199025" y="2359925"/>
            <a:ext cx="1478400" cy="369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0" i="0" lang="en-GB" sz="2600" u="none" cap="none" strike="noStrike">
                <a:solidFill>
                  <a:schemeClr val="lt1"/>
                </a:solidFill>
                <a:latin typeface="Calibri"/>
                <a:ea typeface="Calibri"/>
                <a:cs typeface="Calibri"/>
                <a:sym typeface="Calibri"/>
              </a:rPr>
              <a:t>1 Light</a:t>
            </a:r>
            <a:endParaRPr b="0" i="0" sz="2600" u="none" cap="none" strike="noStrike">
              <a:solidFill>
                <a:schemeClr val="lt1"/>
              </a:solidFill>
              <a:latin typeface="Calibri"/>
              <a:ea typeface="Calibri"/>
              <a:cs typeface="Calibri"/>
              <a:sym typeface="Calibri"/>
            </a:endParaRPr>
          </a:p>
        </p:txBody>
      </p:sp>
      <p:sp>
        <p:nvSpPr>
          <p:cNvPr id="196" name="Google Shape;196;g2fc611f3834_0_18"/>
          <p:cNvSpPr txBox="1"/>
          <p:nvPr/>
        </p:nvSpPr>
        <p:spPr>
          <a:xfrm>
            <a:off x="279500" y="5087475"/>
            <a:ext cx="1478400" cy="369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0" i="0" lang="en-GB" sz="2600" u="none" cap="none" strike="noStrike">
                <a:solidFill>
                  <a:schemeClr val="lt1"/>
                </a:solidFill>
                <a:latin typeface="Calibri"/>
                <a:ea typeface="Calibri"/>
                <a:cs typeface="Calibri"/>
                <a:sym typeface="Calibri"/>
              </a:rPr>
              <a:t>2 Love</a:t>
            </a:r>
            <a:endParaRPr b="0" i="0" sz="2600" u="none" cap="none" strike="noStrike">
              <a:solidFill>
                <a:schemeClr val="lt1"/>
              </a:solidFill>
              <a:latin typeface="Calibri"/>
              <a:ea typeface="Calibri"/>
              <a:cs typeface="Calibri"/>
              <a:sym typeface="Calibri"/>
            </a:endParaRPr>
          </a:p>
        </p:txBody>
      </p:sp>
      <p:sp>
        <p:nvSpPr>
          <p:cNvPr id="197" name="Google Shape;197;g2fc611f3834_0_18"/>
          <p:cNvSpPr txBox="1"/>
          <p:nvPr/>
        </p:nvSpPr>
        <p:spPr>
          <a:xfrm>
            <a:off x="2516300" y="6261475"/>
            <a:ext cx="1723500" cy="369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0" i="0" lang="en-GB" sz="2600" u="none" cap="none" strike="noStrike">
                <a:solidFill>
                  <a:schemeClr val="lt1"/>
                </a:solidFill>
                <a:latin typeface="Calibri"/>
                <a:ea typeface="Calibri"/>
                <a:cs typeface="Calibri"/>
                <a:sym typeface="Calibri"/>
              </a:rPr>
              <a:t>3 Power</a:t>
            </a:r>
            <a:endParaRPr b="0" i="0" sz="2600" u="none" cap="none" strike="noStrike">
              <a:solidFill>
                <a:schemeClr val="lt1"/>
              </a:solidFill>
              <a:latin typeface="Calibri"/>
              <a:ea typeface="Calibri"/>
              <a:cs typeface="Calibri"/>
              <a:sym typeface="Calibri"/>
            </a:endParaRPr>
          </a:p>
        </p:txBody>
      </p:sp>
      <p:sp>
        <p:nvSpPr>
          <p:cNvPr id="198" name="Google Shape;198;g2fc611f3834_0_18"/>
          <p:cNvSpPr txBox="1"/>
          <p:nvPr/>
        </p:nvSpPr>
        <p:spPr>
          <a:xfrm>
            <a:off x="5503900" y="6261475"/>
            <a:ext cx="2229900" cy="369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0" i="0" lang="en-GB" sz="2600" u="none" cap="none" strike="noStrike">
                <a:solidFill>
                  <a:schemeClr val="lt1"/>
                </a:solidFill>
                <a:latin typeface="Calibri"/>
                <a:ea typeface="Calibri"/>
                <a:cs typeface="Calibri"/>
                <a:sym typeface="Calibri"/>
              </a:rPr>
              <a:t>4 Presence</a:t>
            </a:r>
            <a:endParaRPr b="0" i="0" sz="2600" u="none" cap="none" strike="noStrike">
              <a:solidFill>
                <a:schemeClr val="lt1"/>
              </a:solidFill>
              <a:latin typeface="Calibri"/>
              <a:ea typeface="Calibri"/>
              <a:cs typeface="Calibri"/>
              <a:sym typeface="Calibri"/>
            </a:endParaRPr>
          </a:p>
        </p:txBody>
      </p:sp>
      <p:sp>
        <p:nvSpPr>
          <p:cNvPr id="199" name="Google Shape;199;g2fc611f3834_0_18"/>
          <p:cNvSpPr txBox="1"/>
          <p:nvPr/>
        </p:nvSpPr>
        <p:spPr>
          <a:xfrm>
            <a:off x="6772800" y="3733225"/>
            <a:ext cx="2371200" cy="569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300"/>
              <a:buFont typeface="Arial"/>
              <a:buNone/>
            </a:pPr>
            <a:r>
              <a:rPr b="0" i="0" lang="en-GB" sz="2300" u="none" cap="none" strike="noStrike">
                <a:solidFill>
                  <a:schemeClr val="lt1"/>
                </a:solidFill>
                <a:latin typeface="Calibri"/>
                <a:ea typeface="Calibri"/>
                <a:cs typeface="Calibri"/>
                <a:sym typeface="Calibri"/>
              </a:rPr>
              <a:t>5 Wherever I am.</a:t>
            </a:r>
            <a:endParaRPr b="0" i="0" sz="2300" u="none" cap="none" strike="noStrike">
              <a:solidFill>
                <a:schemeClr val="lt1"/>
              </a:solidFill>
              <a:latin typeface="Calibri"/>
              <a:ea typeface="Calibri"/>
              <a:cs typeface="Calibri"/>
              <a:sym typeface="Calibri"/>
            </a:endParaRPr>
          </a:p>
        </p:txBody>
      </p:sp>
      <p:pic>
        <p:nvPicPr>
          <p:cNvPr id="200" name="Google Shape;200;g2fc611f3834_0_18"/>
          <p:cNvPicPr preferRelativeResize="0"/>
          <p:nvPr/>
        </p:nvPicPr>
        <p:blipFill rotWithShape="1">
          <a:blip r:embed="rId4">
            <a:alphaModFix/>
          </a:blip>
          <a:srcRect b="0" l="0" r="0" t="0"/>
          <a:stretch/>
        </p:blipFill>
        <p:spPr>
          <a:xfrm>
            <a:off x="114300" y="276700"/>
            <a:ext cx="1478400" cy="1971200"/>
          </a:xfrm>
          <a:prstGeom prst="rect">
            <a:avLst/>
          </a:prstGeom>
          <a:noFill/>
          <a:ln>
            <a:noFill/>
          </a:ln>
        </p:spPr>
      </p:pic>
      <p:pic>
        <p:nvPicPr>
          <p:cNvPr id="201" name="Google Shape;201;g2fc611f3834_0_18"/>
          <p:cNvPicPr preferRelativeResize="0"/>
          <p:nvPr/>
        </p:nvPicPr>
        <p:blipFill rotWithShape="1">
          <a:blip r:embed="rId5">
            <a:alphaModFix/>
          </a:blip>
          <a:srcRect b="0" l="0" r="0" t="0"/>
          <a:stretch/>
        </p:blipFill>
        <p:spPr>
          <a:xfrm>
            <a:off x="114300" y="3144300"/>
            <a:ext cx="1478400" cy="1971200"/>
          </a:xfrm>
          <a:prstGeom prst="rect">
            <a:avLst/>
          </a:prstGeom>
          <a:noFill/>
          <a:ln>
            <a:noFill/>
          </a:ln>
        </p:spPr>
      </p:pic>
      <p:pic>
        <p:nvPicPr>
          <p:cNvPr id="202" name="Google Shape;202;g2fc611f3834_0_18"/>
          <p:cNvPicPr preferRelativeResize="0"/>
          <p:nvPr/>
        </p:nvPicPr>
        <p:blipFill rotWithShape="1">
          <a:blip r:embed="rId6">
            <a:alphaModFix/>
          </a:blip>
          <a:srcRect b="0" l="0" r="0" t="0"/>
          <a:stretch/>
        </p:blipFill>
        <p:spPr>
          <a:xfrm>
            <a:off x="2360650" y="4075008"/>
            <a:ext cx="1639849" cy="2186465"/>
          </a:xfrm>
          <a:prstGeom prst="rect">
            <a:avLst/>
          </a:prstGeom>
          <a:noFill/>
          <a:ln>
            <a:noFill/>
          </a:ln>
        </p:spPr>
      </p:pic>
      <p:pic>
        <p:nvPicPr>
          <p:cNvPr id="203" name="Google Shape;203;g2fc611f3834_0_18"/>
          <p:cNvPicPr preferRelativeResize="0"/>
          <p:nvPr/>
        </p:nvPicPr>
        <p:blipFill rotWithShape="1">
          <a:blip r:embed="rId7">
            <a:alphaModFix/>
          </a:blip>
          <a:srcRect b="0" l="0" r="0" t="0"/>
          <a:stretch/>
        </p:blipFill>
        <p:spPr>
          <a:xfrm>
            <a:off x="5503893" y="4371787"/>
            <a:ext cx="1350732" cy="1800975"/>
          </a:xfrm>
          <a:prstGeom prst="rect">
            <a:avLst/>
          </a:prstGeom>
          <a:noFill/>
          <a:ln>
            <a:noFill/>
          </a:ln>
        </p:spPr>
      </p:pic>
      <p:pic>
        <p:nvPicPr>
          <p:cNvPr id="204" name="Google Shape;204;g2fc611f3834_0_18"/>
          <p:cNvPicPr preferRelativeResize="0"/>
          <p:nvPr/>
        </p:nvPicPr>
        <p:blipFill rotWithShape="1">
          <a:blip r:embed="rId8">
            <a:alphaModFix/>
          </a:blip>
          <a:srcRect b="32493" l="0" r="0" t="9514"/>
          <a:stretch/>
        </p:blipFill>
        <p:spPr>
          <a:xfrm>
            <a:off x="6854625" y="276700"/>
            <a:ext cx="1723500" cy="1332449"/>
          </a:xfrm>
          <a:prstGeom prst="rect">
            <a:avLst/>
          </a:prstGeom>
          <a:noFill/>
          <a:ln>
            <a:noFill/>
          </a:ln>
        </p:spPr>
      </p:pic>
      <p:pic>
        <p:nvPicPr>
          <p:cNvPr id="205" name="Google Shape;205;g2fc611f3834_0_18"/>
          <p:cNvPicPr preferRelativeResize="0"/>
          <p:nvPr/>
        </p:nvPicPr>
        <p:blipFill rotWithShape="1">
          <a:blip r:embed="rId9">
            <a:alphaModFix/>
          </a:blip>
          <a:srcRect b="0" l="-16238" r="0" t="0"/>
          <a:stretch/>
        </p:blipFill>
        <p:spPr>
          <a:xfrm>
            <a:off x="7551300" y="1863125"/>
            <a:ext cx="1478400" cy="18009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g295c50b3250_0_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800"/>
              <a:buNone/>
            </a:pPr>
            <a:r>
              <a:rPr lang="en-GB"/>
              <a:t>St Edmund’s School Prayer</a:t>
            </a:r>
            <a:endParaRPr/>
          </a:p>
        </p:txBody>
      </p:sp>
      <p:pic>
        <p:nvPicPr>
          <p:cNvPr id="212" name="Google Shape;212;g295c50b3250_0_7"/>
          <p:cNvPicPr preferRelativeResize="0"/>
          <p:nvPr/>
        </p:nvPicPr>
        <p:blipFill rotWithShape="1">
          <a:blip r:embed="rId3">
            <a:alphaModFix/>
          </a:blip>
          <a:srcRect b="0" l="0" r="0" t="0"/>
          <a:stretch/>
        </p:blipFill>
        <p:spPr>
          <a:xfrm>
            <a:off x="771100" y="1417652"/>
            <a:ext cx="7418649" cy="52341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
          <p:cNvSpPr txBox="1"/>
          <p:nvPr/>
        </p:nvSpPr>
        <p:spPr>
          <a:xfrm>
            <a:off x="2475900" y="1248250"/>
            <a:ext cx="41922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300"/>
              <a:buFont typeface="Arial"/>
              <a:buNone/>
            </a:pPr>
            <a:r>
              <a:rPr b="1" i="0" lang="en-GB" sz="2300" u="none" cap="none" strike="noStrike">
                <a:solidFill>
                  <a:srgbClr val="FF9900"/>
                </a:solidFill>
                <a:latin typeface="Calibri"/>
                <a:ea typeface="Calibri"/>
                <a:cs typeface="Calibri"/>
                <a:sym typeface="Calibri"/>
              </a:rPr>
              <a:t>Please make the sign of the cross</a:t>
            </a:r>
            <a:endParaRPr b="1" i="0" sz="2300" u="none" cap="none" strike="noStrike">
              <a:solidFill>
                <a:srgbClr val="FF9900"/>
              </a:solidFill>
              <a:latin typeface="Calibri"/>
              <a:ea typeface="Calibri"/>
              <a:cs typeface="Calibri"/>
              <a:sym typeface="Calibri"/>
            </a:endParaRPr>
          </a:p>
        </p:txBody>
      </p:sp>
      <p:pic>
        <p:nvPicPr>
          <p:cNvPr id="218" name="Google Shape;218;p3"/>
          <p:cNvPicPr preferRelativeResize="0"/>
          <p:nvPr/>
        </p:nvPicPr>
        <p:blipFill rotWithShape="1">
          <a:blip r:embed="rId3">
            <a:alphaModFix/>
          </a:blip>
          <a:srcRect b="0" l="0" r="0" t="0"/>
          <a:stretch/>
        </p:blipFill>
        <p:spPr>
          <a:xfrm>
            <a:off x="1143092" y="2009450"/>
            <a:ext cx="6930733" cy="4536050"/>
          </a:xfrm>
          <a:prstGeom prst="rect">
            <a:avLst/>
          </a:prstGeom>
          <a:noFill/>
          <a:ln>
            <a:noFill/>
          </a:ln>
        </p:spPr>
      </p:pic>
      <p:sp>
        <p:nvSpPr>
          <p:cNvPr id="219" name="Google Shape;219;p3"/>
          <p:cNvSpPr/>
          <p:nvPr/>
        </p:nvSpPr>
        <p:spPr>
          <a:xfrm>
            <a:off x="569925" y="265950"/>
            <a:ext cx="8111700" cy="759900"/>
          </a:xfrm>
          <a:prstGeom prst="roundRect">
            <a:avLst>
              <a:gd fmla="val 16667" name="adj"/>
            </a:avLst>
          </a:prstGeom>
          <a:solidFill>
            <a:srgbClr val="FF9900"/>
          </a:solidFill>
          <a:ln cap="flat" cmpd="sng" w="9525">
            <a:solidFill>
              <a:srgbClr val="F9F98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GB" sz="2400" u="none" cap="none" strike="noStrike">
                <a:solidFill>
                  <a:srgbClr val="000000"/>
                </a:solidFill>
                <a:latin typeface="Calibri"/>
                <a:ea typeface="Calibri"/>
                <a:cs typeface="Calibri"/>
                <a:sym typeface="Calibri"/>
              </a:rPr>
              <a:t>We are ready to receive the message of God. </a:t>
            </a:r>
            <a:endParaRPr b="0" i="0" sz="2400" u="none" cap="none" strike="noStrike">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pic>
        <p:nvPicPr>
          <p:cNvPr id="225" name="Google Shape;225;g3170948f751_0_7"/>
          <p:cNvPicPr preferRelativeResize="0"/>
          <p:nvPr/>
        </p:nvPicPr>
        <p:blipFill rotWithShape="1">
          <a:blip r:embed="rId3">
            <a:alphaModFix/>
          </a:blip>
          <a:srcRect b="11276" l="0" r="0" t="0"/>
          <a:stretch/>
        </p:blipFill>
        <p:spPr>
          <a:xfrm>
            <a:off x="539050" y="570275"/>
            <a:ext cx="7998750" cy="4568925"/>
          </a:xfrm>
          <a:prstGeom prst="rect">
            <a:avLst/>
          </a:prstGeom>
          <a:noFill/>
          <a:ln>
            <a:noFill/>
          </a:ln>
        </p:spPr>
      </p:pic>
      <p:sp>
        <p:nvSpPr>
          <p:cNvPr id="226" name="Google Shape;226;g3170948f751_0_7"/>
          <p:cNvSpPr/>
          <p:nvPr/>
        </p:nvSpPr>
        <p:spPr>
          <a:xfrm>
            <a:off x="309000" y="5233525"/>
            <a:ext cx="6867900" cy="1430100"/>
          </a:xfrm>
          <a:prstGeom prst="roundRect">
            <a:avLst>
              <a:gd fmla="val 16667" name="adj"/>
            </a:avLst>
          </a:prstGeom>
          <a:solidFill>
            <a:srgbClr val="93C47D"/>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rPr b="0" i="0" lang="en-GB" sz="2500" u="none" cap="none" strike="noStrike">
                <a:solidFill>
                  <a:schemeClr val="dk1"/>
                </a:solidFill>
                <a:latin typeface="Calibri"/>
                <a:ea typeface="Calibri"/>
                <a:cs typeface="Calibri"/>
                <a:sym typeface="Calibri"/>
              </a:rPr>
              <a:t>A reading from the Holy Gospel according to </a:t>
            </a:r>
            <a:r>
              <a:rPr b="1" lang="en-GB" sz="2700">
                <a:solidFill>
                  <a:schemeClr val="dk1"/>
                </a:solidFill>
                <a:latin typeface="Calibri"/>
                <a:ea typeface="Calibri"/>
                <a:cs typeface="Calibri"/>
                <a:sym typeface="Calibri"/>
              </a:rPr>
              <a:t>Luke</a:t>
            </a:r>
            <a:r>
              <a:rPr b="1" i="0" lang="en-GB" sz="2700" u="none" cap="none" strike="noStrike">
                <a:solidFill>
                  <a:schemeClr val="dk1"/>
                </a:solidFill>
                <a:latin typeface="Calibri"/>
                <a:ea typeface="Calibri"/>
                <a:cs typeface="Calibri"/>
                <a:sym typeface="Calibri"/>
              </a:rPr>
              <a:t>.</a:t>
            </a:r>
            <a:endParaRPr b="1" i="0" sz="27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500"/>
              <a:buFont typeface="Arial"/>
              <a:buNone/>
            </a:pPr>
            <a:r>
              <a:t/>
            </a:r>
            <a:endParaRPr b="0" i="0" sz="10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500"/>
              <a:buFont typeface="Arial"/>
              <a:buNone/>
            </a:pPr>
            <a:r>
              <a:rPr b="0" i="0" lang="en-GB" sz="2500" u="sng" cap="none" strike="noStrike">
                <a:solidFill>
                  <a:srgbClr val="FFFFFF"/>
                </a:solidFill>
                <a:latin typeface="Calibri"/>
                <a:ea typeface="Calibri"/>
                <a:cs typeface="Calibri"/>
                <a:sym typeface="Calibri"/>
              </a:rPr>
              <a:t>All</a:t>
            </a:r>
            <a:r>
              <a:rPr b="0" i="0" lang="en-GB" sz="2500" u="none" cap="none" strike="noStrike">
                <a:solidFill>
                  <a:srgbClr val="FFFFFF"/>
                </a:solidFill>
                <a:latin typeface="Calibri"/>
                <a:ea typeface="Calibri"/>
                <a:cs typeface="Calibri"/>
                <a:sym typeface="Calibri"/>
              </a:rPr>
              <a:t>: Glory to You, Oh Lord. </a:t>
            </a:r>
            <a:endParaRPr b="0" i="0" sz="2500" u="none" cap="none" strike="noStrike">
              <a:solidFill>
                <a:srgbClr val="FFFFFF"/>
              </a:solidFill>
              <a:latin typeface="Calibri"/>
              <a:ea typeface="Calibri"/>
              <a:cs typeface="Calibri"/>
              <a:sym typeface="Calibri"/>
            </a:endParaRPr>
          </a:p>
        </p:txBody>
      </p:sp>
      <p:pic>
        <p:nvPicPr>
          <p:cNvPr id="227" name="Google Shape;227;g3170948f751_0_7"/>
          <p:cNvPicPr preferRelativeResize="0"/>
          <p:nvPr/>
        </p:nvPicPr>
        <p:blipFill rotWithShape="1">
          <a:blip r:embed="rId4">
            <a:alphaModFix/>
          </a:blip>
          <a:srcRect b="0" l="0" r="0" t="0"/>
          <a:stretch/>
        </p:blipFill>
        <p:spPr>
          <a:xfrm>
            <a:off x="7244230" y="5233525"/>
            <a:ext cx="1199196" cy="15855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g2b5b54cfd4d_0_0"/>
          <p:cNvSpPr txBox="1"/>
          <p:nvPr/>
        </p:nvSpPr>
        <p:spPr>
          <a:xfrm>
            <a:off x="152398" y="255975"/>
            <a:ext cx="3948900" cy="661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lang="en-GB" sz="3700">
                <a:solidFill>
                  <a:schemeClr val="lt1"/>
                </a:solidFill>
                <a:latin typeface="Calibri"/>
                <a:ea typeface="Calibri"/>
                <a:cs typeface="Calibri"/>
                <a:sym typeface="Calibri"/>
              </a:rPr>
              <a:t>Luke </a:t>
            </a:r>
            <a:r>
              <a:rPr b="0" i="0" lang="en-GB" sz="3700" u="none" cap="none" strike="noStrike">
                <a:solidFill>
                  <a:schemeClr val="lt1"/>
                </a:solidFill>
                <a:latin typeface="Calibri"/>
                <a:ea typeface="Calibri"/>
                <a:cs typeface="Calibri"/>
                <a:sym typeface="Calibri"/>
              </a:rPr>
              <a:t>1</a:t>
            </a:r>
            <a:r>
              <a:rPr lang="en-GB" sz="3700">
                <a:solidFill>
                  <a:schemeClr val="lt1"/>
                </a:solidFill>
                <a:latin typeface="Calibri"/>
                <a:ea typeface="Calibri"/>
                <a:cs typeface="Calibri"/>
                <a:sym typeface="Calibri"/>
              </a:rPr>
              <a:t>6:19-31</a:t>
            </a:r>
            <a:r>
              <a:rPr b="0" i="0" lang="en-GB" sz="3700" u="none" cap="none" strike="noStrike">
                <a:solidFill>
                  <a:schemeClr val="lt1"/>
                </a:solidFill>
                <a:latin typeface="Calibri"/>
                <a:ea typeface="Calibri"/>
                <a:cs typeface="Calibri"/>
                <a:sym typeface="Calibri"/>
              </a:rPr>
              <a:t> </a:t>
            </a:r>
            <a:endParaRPr b="0" i="0" sz="3700" u="none" cap="none" strike="noStrike">
              <a:solidFill>
                <a:schemeClr val="lt1"/>
              </a:solidFill>
              <a:latin typeface="Calibri"/>
              <a:ea typeface="Calibri"/>
              <a:cs typeface="Calibri"/>
              <a:sym typeface="Calibri"/>
            </a:endParaRPr>
          </a:p>
        </p:txBody>
      </p:sp>
      <p:sp>
        <p:nvSpPr>
          <p:cNvPr id="234" name="Google Shape;234;g2b5b54cfd4d_0_0"/>
          <p:cNvSpPr txBox="1"/>
          <p:nvPr/>
        </p:nvSpPr>
        <p:spPr>
          <a:xfrm>
            <a:off x="1195475" y="5225275"/>
            <a:ext cx="7138800" cy="963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b="0" i="0" lang="en-GB" sz="3200" u="none" cap="none" strike="noStrike">
                <a:solidFill>
                  <a:schemeClr val="lt1"/>
                </a:solidFill>
                <a:latin typeface="Calibri"/>
                <a:ea typeface="Calibri"/>
                <a:cs typeface="Calibri"/>
                <a:sym typeface="Calibri"/>
              </a:rPr>
              <a:t>The Gospel of the Lord.</a:t>
            </a:r>
            <a:endParaRPr b="0" i="0" sz="32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200"/>
              <a:buFont typeface="Arial"/>
              <a:buNone/>
            </a:pPr>
            <a:r>
              <a:rPr b="0" i="0" lang="en-GB" sz="3200" u="none" cap="none" strike="noStrike">
                <a:solidFill>
                  <a:schemeClr val="lt1"/>
                </a:solidFill>
                <a:latin typeface="Calibri"/>
                <a:ea typeface="Calibri"/>
                <a:cs typeface="Calibri"/>
                <a:sym typeface="Calibri"/>
              </a:rPr>
              <a:t>ALL: Praise to you Lord Jesus Christ. </a:t>
            </a:r>
            <a:endParaRPr b="0" i="0" sz="3200" u="none" cap="none" strike="noStrike">
              <a:solidFill>
                <a:schemeClr val="lt1"/>
              </a:solidFill>
              <a:latin typeface="Calibri"/>
              <a:ea typeface="Calibri"/>
              <a:cs typeface="Calibri"/>
              <a:sym typeface="Calibri"/>
            </a:endParaRPr>
          </a:p>
        </p:txBody>
      </p:sp>
      <p:pic>
        <p:nvPicPr>
          <p:cNvPr id="235" name="Google Shape;235;g2b5b54cfd4d_0_0"/>
          <p:cNvPicPr preferRelativeResize="0"/>
          <p:nvPr/>
        </p:nvPicPr>
        <p:blipFill>
          <a:blip r:embed="rId3">
            <a:alphaModFix/>
          </a:blip>
          <a:stretch>
            <a:fillRect/>
          </a:stretch>
        </p:blipFill>
        <p:spPr>
          <a:xfrm>
            <a:off x="3553386" y="255975"/>
            <a:ext cx="4969289" cy="51270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4"/>
          <p:cNvSpPr txBox="1"/>
          <p:nvPr/>
        </p:nvSpPr>
        <p:spPr>
          <a:xfrm>
            <a:off x="2346763" y="3376075"/>
            <a:ext cx="3857700" cy="661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lang="en-GB" sz="3700">
                <a:solidFill>
                  <a:schemeClr val="lt1"/>
                </a:solidFill>
                <a:latin typeface="Calibri"/>
                <a:ea typeface="Calibri"/>
                <a:cs typeface="Calibri"/>
                <a:sym typeface="Calibri"/>
              </a:rPr>
              <a:t>SHARE</a:t>
            </a:r>
            <a:endParaRPr b="1" i="0" sz="3700" u="none" cap="none" strike="noStrike">
              <a:solidFill>
                <a:schemeClr val="lt1"/>
              </a:solidFill>
              <a:latin typeface="Calibri"/>
              <a:ea typeface="Calibri"/>
              <a:cs typeface="Calibri"/>
              <a:sym typeface="Calibri"/>
            </a:endParaRPr>
          </a:p>
        </p:txBody>
      </p:sp>
      <p:sp>
        <p:nvSpPr>
          <p:cNvPr id="241" name="Google Shape;241;p4"/>
          <p:cNvSpPr/>
          <p:nvPr/>
        </p:nvSpPr>
        <p:spPr>
          <a:xfrm>
            <a:off x="2716375" y="3311435"/>
            <a:ext cx="3118500" cy="791100"/>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2" name="Google Shape;242;p4"/>
          <p:cNvSpPr txBox="1"/>
          <p:nvPr/>
        </p:nvSpPr>
        <p:spPr>
          <a:xfrm>
            <a:off x="1548150" y="152900"/>
            <a:ext cx="60477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i="0" lang="en-GB" sz="3600" u="none" cap="none" strike="noStrike">
                <a:solidFill>
                  <a:schemeClr val="lt1"/>
                </a:solidFill>
                <a:latin typeface="Calibri"/>
                <a:ea typeface="Calibri"/>
                <a:cs typeface="Calibri"/>
                <a:sym typeface="Calibri"/>
              </a:rPr>
              <a:t>What is this week’s Word? </a:t>
            </a:r>
            <a:endParaRPr b="1" i="0" sz="3600" u="none" cap="none" strike="noStrike">
              <a:solidFill>
                <a:schemeClr val="lt1"/>
              </a:solidFill>
              <a:latin typeface="Calibri"/>
              <a:ea typeface="Calibri"/>
              <a:cs typeface="Calibri"/>
              <a:sym typeface="Calibri"/>
            </a:endParaRPr>
          </a:p>
        </p:txBody>
      </p:sp>
      <p:pic>
        <p:nvPicPr>
          <p:cNvPr id="243" name="Google Shape;243;p4"/>
          <p:cNvPicPr preferRelativeResize="0"/>
          <p:nvPr/>
        </p:nvPicPr>
        <p:blipFill>
          <a:blip r:embed="rId3">
            <a:alphaModFix/>
          </a:blip>
          <a:stretch>
            <a:fillRect/>
          </a:stretch>
        </p:blipFill>
        <p:spPr>
          <a:xfrm>
            <a:off x="253875" y="857550"/>
            <a:ext cx="2808125" cy="2319250"/>
          </a:xfrm>
          <a:prstGeom prst="rect">
            <a:avLst/>
          </a:prstGeom>
          <a:noFill/>
          <a:ln>
            <a:noFill/>
          </a:ln>
        </p:spPr>
      </p:pic>
      <p:pic>
        <p:nvPicPr>
          <p:cNvPr id="244" name="Google Shape;244;p4"/>
          <p:cNvPicPr preferRelativeResize="0"/>
          <p:nvPr/>
        </p:nvPicPr>
        <p:blipFill>
          <a:blip r:embed="rId4">
            <a:alphaModFix/>
          </a:blip>
          <a:stretch>
            <a:fillRect/>
          </a:stretch>
        </p:blipFill>
        <p:spPr>
          <a:xfrm>
            <a:off x="3216788" y="936938"/>
            <a:ext cx="2376825" cy="2376825"/>
          </a:xfrm>
          <a:prstGeom prst="rect">
            <a:avLst/>
          </a:prstGeom>
          <a:noFill/>
          <a:ln>
            <a:noFill/>
          </a:ln>
        </p:spPr>
      </p:pic>
      <p:pic>
        <p:nvPicPr>
          <p:cNvPr id="245" name="Google Shape;245;p4"/>
          <p:cNvPicPr preferRelativeResize="0"/>
          <p:nvPr/>
        </p:nvPicPr>
        <p:blipFill>
          <a:blip r:embed="rId5">
            <a:alphaModFix/>
          </a:blip>
          <a:stretch>
            <a:fillRect/>
          </a:stretch>
        </p:blipFill>
        <p:spPr>
          <a:xfrm>
            <a:off x="701050" y="4516894"/>
            <a:ext cx="2808125" cy="2106079"/>
          </a:xfrm>
          <a:prstGeom prst="rect">
            <a:avLst/>
          </a:prstGeom>
          <a:noFill/>
          <a:ln>
            <a:noFill/>
          </a:ln>
        </p:spPr>
      </p:pic>
      <p:pic>
        <p:nvPicPr>
          <p:cNvPr id="246" name="Google Shape;246;p4"/>
          <p:cNvPicPr preferRelativeResize="0"/>
          <p:nvPr/>
        </p:nvPicPr>
        <p:blipFill>
          <a:blip r:embed="rId6">
            <a:alphaModFix/>
          </a:blip>
          <a:stretch>
            <a:fillRect/>
          </a:stretch>
        </p:blipFill>
        <p:spPr>
          <a:xfrm>
            <a:off x="5962551" y="911925"/>
            <a:ext cx="2876650" cy="2517076"/>
          </a:xfrm>
          <a:prstGeom prst="rect">
            <a:avLst/>
          </a:prstGeom>
          <a:noFill/>
          <a:ln>
            <a:noFill/>
          </a:ln>
        </p:spPr>
      </p:pic>
      <p:pic>
        <p:nvPicPr>
          <p:cNvPr id="247" name="Google Shape;247;p4"/>
          <p:cNvPicPr preferRelativeResize="0"/>
          <p:nvPr/>
        </p:nvPicPr>
        <p:blipFill>
          <a:blip r:embed="rId7">
            <a:alphaModFix/>
          </a:blip>
          <a:stretch>
            <a:fillRect/>
          </a:stretch>
        </p:blipFill>
        <p:spPr>
          <a:xfrm>
            <a:off x="6031075" y="3799547"/>
            <a:ext cx="2808125" cy="28081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4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2017-02-10T22:50:37Z</dcterms:created>
  <dc:creator>Margaret Ann</dc:creator>
</cp:coreProperties>
</file>