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 id="2147483661"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Lst>
  <p:sldSz cy="6858000" cx="9144000"/>
  <p:notesSz cx="6858000" cy="9144000"/>
  <p:embeddedFontLst>
    <p:embeddedFont>
      <p:font typeface="Forum"/>
      <p:regular r:id="rId2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 uri="GoogleSlidesCustomDataVersion2">
      <go:slidesCustomData xmlns:go="http://customooxmlschemas.google.com/" r:id="rId25" roundtripDataSignature="AMtx7mi+us73NCPJrSNMfoaYIQThmCp3W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font" Target="fonts/Forum-regular.fntdata"/><Relationship Id="rId23" Type="http://schemas.openxmlformats.org/officeDocument/2006/relationships/slide" Target="slides/slide17.xml"/><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25" Type="http://customschemas.google.com/relationships/presentationmetadata" Target="metadata"/><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GB"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g2fbf7fda345_1_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8" name="Google Shape;168;g2fbf7fda345_1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69" name="Google Shape;169;g2fbf7fda345_1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GB"/>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g3236eedd9d2_0_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6" name="Google Shape;266;g3236eedd9d2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67" name="Google Shape;267;g3236eedd9d2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g3236eedd9d2_0_9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4" name="Google Shape;274;g3236eedd9d2_0_9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75" name="Google Shape;275;g3236eedd9d2_0_9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81" name="Google Shape;281;p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 name="Shape 286"/>
        <p:cNvGrpSpPr/>
        <p:nvPr/>
      </p:nvGrpSpPr>
      <p:grpSpPr>
        <a:xfrm>
          <a:off x="0" y="0"/>
          <a:ext cx="0" cy="0"/>
          <a:chOff x="0" y="0"/>
          <a:chExt cx="0" cy="0"/>
        </a:xfrm>
      </p:grpSpPr>
      <p:sp>
        <p:nvSpPr>
          <p:cNvPr id="287" name="Google Shape;287;g3236eedd9d2_0_9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8" name="Google Shape;288;g3236eedd9d2_0_9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89" name="Google Shape;289;g3236eedd9d2_0_9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GB"/>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g3236eedd9d2_0_18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5" name="Google Shape;295;g3236eedd9d2_0_18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96" name="Google Shape;296;g3236eedd9d2_0_18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GB"/>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g3236eedd9d2_0_18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2" name="Google Shape;302;g3236eedd9d2_0_18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03" name="Google Shape;303;g3236eedd9d2_0_18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GB"/>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 name="Shape 310"/>
        <p:cNvGrpSpPr/>
        <p:nvPr/>
      </p:nvGrpSpPr>
      <p:grpSpPr>
        <a:xfrm>
          <a:off x="0" y="0"/>
          <a:ext cx="0" cy="0"/>
          <a:chOff x="0" y="0"/>
          <a:chExt cx="0" cy="0"/>
        </a:xfrm>
      </p:grpSpPr>
      <p:sp>
        <p:nvSpPr>
          <p:cNvPr id="311" name="Google Shape;311;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12" name="Google Shape;312;p1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 name="Shape 318"/>
        <p:cNvGrpSpPr/>
        <p:nvPr/>
      </p:nvGrpSpPr>
      <p:grpSpPr>
        <a:xfrm>
          <a:off x="0" y="0"/>
          <a:ext cx="0" cy="0"/>
          <a:chOff x="0" y="0"/>
          <a:chExt cx="0" cy="0"/>
        </a:xfrm>
      </p:grpSpPr>
      <p:sp>
        <p:nvSpPr>
          <p:cNvPr id="319" name="Google Shape;319;g35f9037a3ef_0_1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20" name="Google Shape;320;g35f9037a3ef_0_1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g295c50b3250_0_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9" name="Google Shape;179;g295c50b3250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0" name="Google Shape;180;g295c50b3250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GB"/>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g295c50b3250_0_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8" name="Google Shape;188;g295c50b3250_0_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9" name="Google Shape;189;g295c50b3250_0_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GB"/>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g2fc611f3834_0_1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95" name="Google Shape;195;g2fc611f3834_0_1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g3170948f751_0_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3" name="Google Shape;213;g3170948f751_0_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14" name="Google Shape;214;g3170948f751_0_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GB"/>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g2b5b54cfd4d_0_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3" name="Google Shape;223;g2b5b54cfd4d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24" name="Google Shape;224;g2b5b54cfd4d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GB"/>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31" name="Google Shape;231;p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g383cebba225_0_9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0" name="Google Shape;240;g383cebba225_0_9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41" name="Google Shape;241;g383cebba225_0_9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g38afcd7867c_0_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6" name="Google Shape;256;g38afcd7867c_0_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57" name="Google Shape;257;g38afcd7867c_0_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GB"/>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8.jp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12"/>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12"/>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lnSpc>
                <a:spcPct val="100000"/>
              </a:lnSpc>
              <a:spcBef>
                <a:spcPts val="640"/>
              </a:spcBef>
              <a:spcAft>
                <a:spcPts val="0"/>
              </a:spcAft>
              <a:buClr>
                <a:schemeClr val="lt1"/>
              </a:buClr>
              <a:buSzPts val="3200"/>
              <a:buNone/>
              <a:defRPr>
                <a:solidFill>
                  <a:schemeClr val="lt1"/>
                </a:solidFill>
              </a:defRPr>
            </a:lvl1pPr>
            <a:lvl2pPr lvl="1" algn="ctr">
              <a:lnSpc>
                <a:spcPct val="100000"/>
              </a:lnSpc>
              <a:spcBef>
                <a:spcPts val="560"/>
              </a:spcBef>
              <a:spcAft>
                <a:spcPts val="0"/>
              </a:spcAft>
              <a:buClr>
                <a:schemeClr val="lt1"/>
              </a:buClr>
              <a:buSzPts val="2800"/>
              <a:buNone/>
              <a:defRPr>
                <a:solidFill>
                  <a:schemeClr val="lt1"/>
                </a:solidFill>
              </a:defRPr>
            </a:lvl2pPr>
            <a:lvl3pPr lvl="2" algn="ctr">
              <a:lnSpc>
                <a:spcPct val="100000"/>
              </a:lnSpc>
              <a:spcBef>
                <a:spcPts val="480"/>
              </a:spcBef>
              <a:spcAft>
                <a:spcPts val="0"/>
              </a:spcAft>
              <a:buClr>
                <a:schemeClr val="lt1"/>
              </a:buClr>
              <a:buSzPts val="2400"/>
              <a:buNone/>
              <a:defRPr>
                <a:solidFill>
                  <a:schemeClr val="lt1"/>
                </a:solidFill>
              </a:defRPr>
            </a:lvl3pPr>
            <a:lvl4pPr lvl="3" algn="ctr">
              <a:lnSpc>
                <a:spcPct val="100000"/>
              </a:lnSpc>
              <a:spcBef>
                <a:spcPts val="400"/>
              </a:spcBef>
              <a:spcAft>
                <a:spcPts val="0"/>
              </a:spcAft>
              <a:buClr>
                <a:schemeClr val="lt1"/>
              </a:buClr>
              <a:buSzPts val="2000"/>
              <a:buNone/>
              <a:defRPr>
                <a:solidFill>
                  <a:schemeClr val="lt1"/>
                </a:solidFill>
              </a:defRPr>
            </a:lvl4pPr>
            <a:lvl5pPr lvl="4" algn="ctr">
              <a:lnSpc>
                <a:spcPct val="100000"/>
              </a:lnSpc>
              <a:spcBef>
                <a:spcPts val="400"/>
              </a:spcBef>
              <a:spcAft>
                <a:spcPts val="0"/>
              </a:spcAft>
              <a:buClr>
                <a:schemeClr val="lt1"/>
              </a:buClr>
              <a:buSzPts val="2000"/>
              <a:buNone/>
              <a:defRPr>
                <a:solidFill>
                  <a:schemeClr val="lt1"/>
                </a:solidFill>
              </a:defRPr>
            </a:lvl5pPr>
            <a:lvl6pPr lvl="5" algn="ctr">
              <a:lnSpc>
                <a:spcPct val="100000"/>
              </a:lnSpc>
              <a:spcBef>
                <a:spcPts val="400"/>
              </a:spcBef>
              <a:spcAft>
                <a:spcPts val="0"/>
              </a:spcAft>
              <a:buClr>
                <a:schemeClr val="lt1"/>
              </a:buClr>
              <a:buSzPts val="2000"/>
              <a:buNone/>
              <a:defRPr>
                <a:solidFill>
                  <a:schemeClr val="lt1"/>
                </a:solidFill>
              </a:defRPr>
            </a:lvl6pPr>
            <a:lvl7pPr lvl="6" algn="ctr">
              <a:lnSpc>
                <a:spcPct val="100000"/>
              </a:lnSpc>
              <a:spcBef>
                <a:spcPts val="400"/>
              </a:spcBef>
              <a:spcAft>
                <a:spcPts val="0"/>
              </a:spcAft>
              <a:buClr>
                <a:schemeClr val="lt1"/>
              </a:buClr>
              <a:buSzPts val="2000"/>
              <a:buNone/>
              <a:defRPr>
                <a:solidFill>
                  <a:schemeClr val="lt1"/>
                </a:solidFill>
              </a:defRPr>
            </a:lvl7pPr>
            <a:lvl8pPr lvl="7" algn="ctr">
              <a:lnSpc>
                <a:spcPct val="100000"/>
              </a:lnSpc>
              <a:spcBef>
                <a:spcPts val="400"/>
              </a:spcBef>
              <a:spcAft>
                <a:spcPts val="0"/>
              </a:spcAft>
              <a:buClr>
                <a:schemeClr val="lt1"/>
              </a:buClr>
              <a:buSzPts val="2000"/>
              <a:buNone/>
              <a:defRPr>
                <a:solidFill>
                  <a:schemeClr val="lt1"/>
                </a:solidFill>
              </a:defRPr>
            </a:lvl8pPr>
            <a:lvl9pPr lvl="8" algn="ctr">
              <a:lnSpc>
                <a:spcPct val="100000"/>
              </a:lnSpc>
              <a:spcBef>
                <a:spcPts val="400"/>
              </a:spcBef>
              <a:spcAft>
                <a:spcPts val="0"/>
              </a:spcAft>
              <a:buClr>
                <a:schemeClr val="lt1"/>
              </a:buClr>
              <a:buSzPts val="2000"/>
              <a:buNone/>
              <a:defRPr>
                <a:solidFill>
                  <a:schemeClr val="lt1"/>
                </a:solidFill>
              </a:defRPr>
            </a:lvl9pPr>
          </a:lstStyle>
          <a:p/>
        </p:txBody>
      </p:sp>
      <p:sp>
        <p:nvSpPr>
          <p:cNvPr id="18" name="Google Shape;18;p1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1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1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9" name="Shape 69"/>
        <p:cNvGrpSpPr/>
        <p:nvPr/>
      </p:nvGrpSpPr>
      <p:grpSpPr>
        <a:xfrm>
          <a:off x="0" y="0"/>
          <a:ext cx="0" cy="0"/>
          <a:chOff x="0" y="0"/>
          <a:chExt cx="0" cy="0"/>
        </a:xfrm>
      </p:grpSpPr>
      <p:sp>
        <p:nvSpPr>
          <p:cNvPr id="70" name="Google Shape;70;p20"/>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lt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20"/>
          <p:cNvSpPr/>
          <p:nvPr>
            <p:ph idx="2" type="pic"/>
          </p:nvPr>
        </p:nvSpPr>
        <p:spPr>
          <a:xfrm>
            <a:off x="1792288" y="612775"/>
            <a:ext cx="5486400" cy="4114800"/>
          </a:xfrm>
          <a:prstGeom prst="rect">
            <a:avLst/>
          </a:prstGeom>
          <a:noFill/>
          <a:ln>
            <a:noFill/>
          </a:ln>
        </p:spPr>
      </p:sp>
      <p:sp>
        <p:nvSpPr>
          <p:cNvPr id="72" name="Google Shape;72;p20"/>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lt1"/>
              </a:buClr>
              <a:buSzPts val="1400"/>
              <a:buNone/>
              <a:defRPr sz="1400"/>
            </a:lvl1pPr>
            <a:lvl2pPr indent="-228600" lvl="1" marL="914400" algn="l">
              <a:lnSpc>
                <a:spcPct val="100000"/>
              </a:lnSpc>
              <a:spcBef>
                <a:spcPts val="240"/>
              </a:spcBef>
              <a:spcAft>
                <a:spcPts val="0"/>
              </a:spcAft>
              <a:buClr>
                <a:schemeClr val="lt1"/>
              </a:buClr>
              <a:buSzPts val="1200"/>
              <a:buNone/>
              <a:defRPr sz="1200"/>
            </a:lvl2pPr>
            <a:lvl3pPr indent="-228600" lvl="2" marL="1371600" algn="l">
              <a:lnSpc>
                <a:spcPct val="100000"/>
              </a:lnSpc>
              <a:spcBef>
                <a:spcPts val="200"/>
              </a:spcBef>
              <a:spcAft>
                <a:spcPts val="0"/>
              </a:spcAft>
              <a:buClr>
                <a:schemeClr val="lt1"/>
              </a:buClr>
              <a:buSzPts val="1000"/>
              <a:buNone/>
              <a:defRPr sz="1000"/>
            </a:lvl3pPr>
            <a:lvl4pPr indent="-228600" lvl="3" marL="1828800" algn="l">
              <a:lnSpc>
                <a:spcPct val="100000"/>
              </a:lnSpc>
              <a:spcBef>
                <a:spcPts val="180"/>
              </a:spcBef>
              <a:spcAft>
                <a:spcPts val="0"/>
              </a:spcAft>
              <a:buClr>
                <a:schemeClr val="lt1"/>
              </a:buClr>
              <a:buSzPts val="900"/>
              <a:buNone/>
              <a:defRPr sz="900"/>
            </a:lvl4pPr>
            <a:lvl5pPr indent="-228600" lvl="4" marL="2286000" algn="l">
              <a:lnSpc>
                <a:spcPct val="100000"/>
              </a:lnSpc>
              <a:spcBef>
                <a:spcPts val="180"/>
              </a:spcBef>
              <a:spcAft>
                <a:spcPts val="0"/>
              </a:spcAft>
              <a:buClr>
                <a:schemeClr val="lt1"/>
              </a:buClr>
              <a:buSzPts val="900"/>
              <a:buNone/>
              <a:defRPr sz="900"/>
            </a:lvl5pPr>
            <a:lvl6pPr indent="-228600" lvl="5" marL="2743200" algn="l">
              <a:lnSpc>
                <a:spcPct val="100000"/>
              </a:lnSpc>
              <a:spcBef>
                <a:spcPts val="180"/>
              </a:spcBef>
              <a:spcAft>
                <a:spcPts val="0"/>
              </a:spcAft>
              <a:buClr>
                <a:schemeClr val="lt1"/>
              </a:buClr>
              <a:buSzPts val="900"/>
              <a:buNone/>
              <a:defRPr sz="900"/>
            </a:lvl6pPr>
            <a:lvl7pPr indent="-228600" lvl="6" marL="3200400" algn="l">
              <a:lnSpc>
                <a:spcPct val="100000"/>
              </a:lnSpc>
              <a:spcBef>
                <a:spcPts val="180"/>
              </a:spcBef>
              <a:spcAft>
                <a:spcPts val="0"/>
              </a:spcAft>
              <a:buClr>
                <a:schemeClr val="lt1"/>
              </a:buClr>
              <a:buSzPts val="900"/>
              <a:buNone/>
              <a:defRPr sz="900"/>
            </a:lvl7pPr>
            <a:lvl8pPr indent="-228600" lvl="7" marL="3657600" algn="l">
              <a:lnSpc>
                <a:spcPct val="100000"/>
              </a:lnSpc>
              <a:spcBef>
                <a:spcPts val="180"/>
              </a:spcBef>
              <a:spcAft>
                <a:spcPts val="0"/>
              </a:spcAft>
              <a:buClr>
                <a:schemeClr val="lt1"/>
              </a:buClr>
              <a:buSzPts val="900"/>
              <a:buNone/>
              <a:defRPr sz="900"/>
            </a:lvl8pPr>
            <a:lvl9pPr indent="-228600" lvl="8" marL="4114800" algn="l">
              <a:lnSpc>
                <a:spcPct val="100000"/>
              </a:lnSpc>
              <a:spcBef>
                <a:spcPts val="180"/>
              </a:spcBef>
              <a:spcAft>
                <a:spcPts val="0"/>
              </a:spcAft>
              <a:buClr>
                <a:schemeClr val="lt1"/>
              </a:buClr>
              <a:buSzPts val="900"/>
              <a:buNone/>
              <a:defRPr sz="900"/>
            </a:lvl9pPr>
          </a:lstStyle>
          <a:p/>
        </p:txBody>
      </p:sp>
      <p:sp>
        <p:nvSpPr>
          <p:cNvPr id="73" name="Google Shape;73;p2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4" name="Google Shape;74;p2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5" name="Google Shape;75;p2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6" name="Shape 76"/>
        <p:cNvGrpSpPr/>
        <p:nvPr/>
      </p:nvGrpSpPr>
      <p:grpSpPr>
        <a:xfrm>
          <a:off x="0" y="0"/>
          <a:ext cx="0" cy="0"/>
          <a:chOff x="0" y="0"/>
          <a:chExt cx="0" cy="0"/>
        </a:xfrm>
      </p:grpSpPr>
      <p:sp>
        <p:nvSpPr>
          <p:cNvPr id="77" name="Google Shape;77;p2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8" name="Google Shape;78;p21"/>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lt1"/>
              </a:buClr>
              <a:buSzPts val="1800"/>
              <a:buChar char="•"/>
              <a:defRPr/>
            </a:lvl1pPr>
            <a:lvl2pPr indent="-342900" lvl="1" marL="914400" algn="l">
              <a:lnSpc>
                <a:spcPct val="100000"/>
              </a:lnSpc>
              <a:spcBef>
                <a:spcPts val="360"/>
              </a:spcBef>
              <a:spcAft>
                <a:spcPts val="0"/>
              </a:spcAft>
              <a:buClr>
                <a:schemeClr val="lt1"/>
              </a:buClr>
              <a:buSzPts val="1800"/>
              <a:buChar char="–"/>
              <a:defRPr/>
            </a:lvl2pPr>
            <a:lvl3pPr indent="-342900" lvl="2" marL="1371600" algn="l">
              <a:lnSpc>
                <a:spcPct val="100000"/>
              </a:lnSpc>
              <a:spcBef>
                <a:spcPts val="360"/>
              </a:spcBef>
              <a:spcAft>
                <a:spcPts val="0"/>
              </a:spcAft>
              <a:buClr>
                <a:schemeClr val="lt1"/>
              </a:buClr>
              <a:buSzPts val="1800"/>
              <a:buChar char="•"/>
              <a:defRPr/>
            </a:lvl3pPr>
            <a:lvl4pPr indent="-342900" lvl="3" marL="1828800" algn="l">
              <a:lnSpc>
                <a:spcPct val="100000"/>
              </a:lnSpc>
              <a:spcBef>
                <a:spcPts val="360"/>
              </a:spcBef>
              <a:spcAft>
                <a:spcPts val="0"/>
              </a:spcAft>
              <a:buClr>
                <a:schemeClr val="lt1"/>
              </a:buClr>
              <a:buSzPts val="1800"/>
              <a:buChar char="–"/>
              <a:defRPr/>
            </a:lvl4pPr>
            <a:lvl5pPr indent="-342900" lvl="4" marL="2286000" algn="l">
              <a:lnSpc>
                <a:spcPct val="100000"/>
              </a:lnSpc>
              <a:spcBef>
                <a:spcPts val="360"/>
              </a:spcBef>
              <a:spcAft>
                <a:spcPts val="0"/>
              </a:spcAft>
              <a:buClr>
                <a:schemeClr val="lt1"/>
              </a:buClr>
              <a:buSzPts val="1800"/>
              <a:buChar char="»"/>
              <a:defRPr/>
            </a:lvl5pPr>
            <a:lvl6pPr indent="-342900" lvl="5" marL="2743200" algn="l">
              <a:lnSpc>
                <a:spcPct val="100000"/>
              </a:lnSpc>
              <a:spcBef>
                <a:spcPts val="360"/>
              </a:spcBef>
              <a:spcAft>
                <a:spcPts val="0"/>
              </a:spcAft>
              <a:buClr>
                <a:schemeClr val="lt1"/>
              </a:buClr>
              <a:buSzPts val="1800"/>
              <a:buChar char="•"/>
              <a:defRPr/>
            </a:lvl6pPr>
            <a:lvl7pPr indent="-342900" lvl="6" marL="3200400" algn="l">
              <a:lnSpc>
                <a:spcPct val="100000"/>
              </a:lnSpc>
              <a:spcBef>
                <a:spcPts val="360"/>
              </a:spcBef>
              <a:spcAft>
                <a:spcPts val="0"/>
              </a:spcAft>
              <a:buClr>
                <a:schemeClr val="lt1"/>
              </a:buClr>
              <a:buSzPts val="1800"/>
              <a:buChar char="•"/>
              <a:defRPr/>
            </a:lvl7pPr>
            <a:lvl8pPr indent="-342900" lvl="7" marL="3657600" algn="l">
              <a:lnSpc>
                <a:spcPct val="100000"/>
              </a:lnSpc>
              <a:spcBef>
                <a:spcPts val="360"/>
              </a:spcBef>
              <a:spcAft>
                <a:spcPts val="0"/>
              </a:spcAft>
              <a:buClr>
                <a:schemeClr val="lt1"/>
              </a:buClr>
              <a:buSzPts val="1800"/>
              <a:buChar char="•"/>
              <a:defRPr/>
            </a:lvl8pPr>
            <a:lvl9pPr indent="-342900" lvl="8" marL="4114800" algn="l">
              <a:lnSpc>
                <a:spcPct val="100000"/>
              </a:lnSpc>
              <a:spcBef>
                <a:spcPts val="360"/>
              </a:spcBef>
              <a:spcAft>
                <a:spcPts val="0"/>
              </a:spcAft>
              <a:buClr>
                <a:schemeClr val="lt1"/>
              </a:buClr>
              <a:buSzPts val="1800"/>
              <a:buChar char="•"/>
              <a:defRPr/>
            </a:lvl9pPr>
          </a:lstStyle>
          <a:p/>
        </p:txBody>
      </p:sp>
      <p:sp>
        <p:nvSpPr>
          <p:cNvPr id="79" name="Google Shape;79;p2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0" name="Google Shape;80;p2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1" name="Google Shape;81;p2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82" name="Shape 82"/>
        <p:cNvGrpSpPr/>
        <p:nvPr/>
      </p:nvGrpSpPr>
      <p:grpSpPr>
        <a:xfrm>
          <a:off x="0" y="0"/>
          <a:ext cx="0" cy="0"/>
          <a:chOff x="0" y="0"/>
          <a:chExt cx="0" cy="0"/>
        </a:xfrm>
      </p:grpSpPr>
      <p:sp>
        <p:nvSpPr>
          <p:cNvPr id="83" name="Google Shape;83;p22"/>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4" name="Google Shape;84;p22"/>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lt1"/>
              </a:buClr>
              <a:buSzPts val="1800"/>
              <a:buChar char="•"/>
              <a:defRPr/>
            </a:lvl1pPr>
            <a:lvl2pPr indent="-342900" lvl="1" marL="914400" algn="l">
              <a:lnSpc>
                <a:spcPct val="100000"/>
              </a:lnSpc>
              <a:spcBef>
                <a:spcPts val="360"/>
              </a:spcBef>
              <a:spcAft>
                <a:spcPts val="0"/>
              </a:spcAft>
              <a:buClr>
                <a:schemeClr val="lt1"/>
              </a:buClr>
              <a:buSzPts val="1800"/>
              <a:buChar char="–"/>
              <a:defRPr/>
            </a:lvl2pPr>
            <a:lvl3pPr indent="-342900" lvl="2" marL="1371600" algn="l">
              <a:lnSpc>
                <a:spcPct val="100000"/>
              </a:lnSpc>
              <a:spcBef>
                <a:spcPts val="360"/>
              </a:spcBef>
              <a:spcAft>
                <a:spcPts val="0"/>
              </a:spcAft>
              <a:buClr>
                <a:schemeClr val="lt1"/>
              </a:buClr>
              <a:buSzPts val="1800"/>
              <a:buChar char="•"/>
              <a:defRPr/>
            </a:lvl3pPr>
            <a:lvl4pPr indent="-342900" lvl="3" marL="1828800" algn="l">
              <a:lnSpc>
                <a:spcPct val="100000"/>
              </a:lnSpc>
              <a:spcBef>
                <a:spcPts val="360"/>
              </a:spcBef>
              <a:spcAft>
                <a:spcPts val="0"/>
              </a:spcAft>
              <a:buClr>
                <a:schemeClr val="lt1"/>
              </a:buClr>
              <a:buSzPts val="1800"/>
              <a:buChar char="–"/>
              <a:defRPr/>
            </a:lvl4pPr>
            <a:lvl5pPr indent="-342900" lvl="4" marL="2286000" algn="l">
              <a:lnSpc>
                <a:spcPct val="100000"/>
              </a:lnSpc>
              <a:spcBef>
                <a:spcPts val="360"/>
              </a:spcBef>
              <a:spcAft>
                <a:spcPts val="0"/>
              </a:spcAft>
              <a:buClr>
                <a:schemeClr val="lt1"/>
              </a:buClr>
              <a:buSzPts val="1800"/>
              <a:buChar char="»"/>
              <a:defRPr/>
            </a:lvl5pPr>
            <a:lvl6pPr indent="-342900" lvl="5" marL="2743200" algn="l">
              <a:lnSpc>
                <a:spcPct val="100000"/>
              </a:lnSpc>
              <a:spcBef>
                <a:spcPts val="360"/>
              </a:spcBef>
              <a:spcAft>
                <a:spcPts val="0"/>
              </a:spcAft>
              <a:buClr>
                <a:schemeClr val="lt1"/>
              </a:buClr>
              <a:buSzPts val="1800"/>
              <a:buChar char="•"/>
              <a:defRPr/>
            </a:lvl6pPr>
            <a:lvl7pPr indent="-342900" lvl="6" marL="3200400" algn="l">
              <a:lnSpc>
                <a:spcPct val="100000"/>
              </a:lnSpc>
              <a:spcBef>
                <a:spcPts val="360"/>
              </a:spcBef>
              <a:spcAft>
                <a:spcPts val="0"/>
              </a:spcAft>
              <a:buClr>
                <a:schemeClr val="lt1"/>
              </a:buClr>
              <a:buSzPts val="1800"/>
              <a:buChar char="•"/>
              <a:defRPr/>
            </a:lvl7pPr>
            <a:lvl8pPr indent="-342900" lvl="7" marL="3657600" algn="l">
              <a:lnSpc>
                <a:spcPct val="100000"/>
              </a:lnSpc>
              <a:spcBef>
                <a:spcPts val="360"/>
              </a:spcBef>
              <a:spcAft>
                <a:spcPts val="0"/>
              </a:spcAft>
              <a:buClr>
                <a:schemeClr val="lt1"/>
              </a:buClr>
              <a:buSzPts val="1800"/>
              <a:buChar char="•"/>
              <a:defRPr/>
            </a:lvl8pPr>
            <a:lvl9pPr indent="-342900" lvl="8" marL="4114800" algn="l">
              <a:lnSpc>
                <a:spcPct val="100000"/>
              </a:lnSpc>
              <a:spcBef>
                <a:spcPts val="360"/>
              </a:spcBef>
              <a:spcAft>
                <a:spcPts val="0"/>
              </a:spcAft>
              <a:buClr>
                <a:schemeClr val="lt1"/>
              </a:buClr>
              <a:buSzPts val="1800"/>
              <a:buChar char="•"/>
              <a:defRPr/>
            </a:lvl9pPr>
          </a:lstStyle>
          <a:p/>
        </p:txBody>
      </p:sp>
      <p:sp>
        <p:nvSpPr>
          <p:cNvPr id="85" name="Google Shape;85;p2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6" name="Google Shape;86;p2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7" name="Google Shape;87;p2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94" name="Shape 94"/>
        <p:cNvGrpSpPr/>
        <p:nvPr/>
      </p:nvGrpSpPr>
      <p:grpSpPr>
        <a:xfrm>
          <a:off x="0" y="0"/>
          <a:ext cx="0" cy="0"/>
          <a:chOff x="0" y="0"/>
          <a:chExt cx="0" cy="0"/>
        </a:xfrm>
      </p:grpSpPr>
      <p:sp>
        <p:nvSpPr>
          <p:cNvPr id="95" name="Google Shape;95;g384fec2ab0f_0_126"/>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6" name="Google Shape;96;g384fec2ab0f_0_126"/>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7" name="Google Shape;97;g384fec2ab0f_0_126"/>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p:cSld name="1_Title and Content">
    <p:bg>
      <p:bgPr>
        <a:blipFill>
          <a:blip r:embed="rId2">
            <a:alphaModFix/>
          </a:blip>
          <a:stretch>
            <a:fillRect/>
          </a:stretch>
        </a:blipFill>
      </p:bgPr>
    </p:bg>
    <p:spTree>
      <p:nvGrpSpPr>
        <p:cNvPr id="98" name="Shape 98"/>
        <p:cNvGrpSpPr/>
        <p:nvPr/>
      </p:nvGrpSpPr>
      <p:grpSpPr>
        <a:xfrm>
          <a:off x="0" y="0"/>
          <a:ext cx="0" cy="0"/>
          <a:chOff x="0" y="0"/>
          <a:chExt cx="0" cy="0"/>
        </a:xfrm>
      </p:grpSpPr>
      <p:sp>
        <p:nvSpPr>
          <p:cNvPr id="99" name="Google Shape;99;g384fec2ab0f_0_183"/>
          <p:cNvSpPr/>
          <p:nvPr/>
        </p:nvSpPr>
        <p:spPr>
          <a:xfrm>
            <a:off x="457200" y="438150"/>
            <a:ext cx="8220000" cy="5958000"/>
          </a:xfrm>
          <a:prstGeom prst="roundRect">
            <a:avLst>
              <a:gd fmla="val 0" name="adj"/>
            </a:avLst>
          </a:prstGeom>
          <a:solidFill>
            <a:schemeClr val="lt1"/>
          </a:solidFill>
          <a:ln cap="rnd" cmpd="sng" w="254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rPr b="0" i="0" lang="en-GB" sz="1350" u="none" cap="none" strike="noStrike">
                <a:solidFill>
                  <a:schemeClr val="lt1"/>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100" name="Google Shape;100;g384fec2ab0f_0_183"/>
          <p:cNvSpPr/>
          <p:nvPr/>
        </p:nvSpPr>
        <p:spPr>
          <a:xfrm>
            <a:off x="569843" y="579120"/>
            <a:ext cx="7993800" cy="5718300"/>
          </a:xfrm>
          <a:prstGeom prst="roundRect">
            <a:avLst>
              <a:gd fmla="val 0" name="adj"/>
            </a:avLst>
          </a:prstGeom>
          <a:noFill/>
          <a:ln cap="rnd" cmpd="sng" w="44450">
            <a:solidFill>
              <a:srgbClr val="35592E"/>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rPr b="0" i="0" lang="en-GB" sz="1350" u="none" cap="none" strike="noStrike">
                <a:solidFill>
                  <a:schemeClr val="lt1"/>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01" name="Shape 101"/>
        <p:cNvGrpSpPr/>
        <p:nvPr/>
      </p:nvGrpSpPr>
      <p:grpSpPr>
        <a:xfrm>
          <a:off x="0" y="0"/>
          <a:ext cx="0" cy="0"/>
          <a:chOff x="0" y="0"/>
          <a:chExt cx="0" cy="0"/>
        </a:xfrm>
      </p:grpSpPr>
      <p:sp>
        <p:nvSpPr>
          <p:cNvPr id="102" name="Google Shape;102;g384fec2ab0f_0_114"/>
          <p:cNvSpPr txBox="1"/>
          <p:nvPr>
            <p:ph type="ctrTitle"/>
          </p:nvPr>
        </p:nvSpPr>
        <p:spPr>
          <a:xfrm>
            <a:off x="685800" y="2130425"/>
            <a:ext cx="7772400" cy="1470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3" name="Google Shape;103;g384fec2ab0f_0_114"/>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lnSpc>
                <a:spcPct val="100000"/>
              </a:lnSpc>
              <a:spcBef>
                <a:spcPts val="640"/>
              </a:spcBef>
              <a:spcAft>
                <a:spcPts val="0"/>
              </a:spcAft>
              <a:buClr>
                <a:schemeClr val="lt1"/>
              </a:buClr>
              <a:buSzPts val="3200"/>
              <a:buNone/>
              <a:defRPr>
                <a:solidFill>
                  <a:schemeClr val="lt1"/>
                </a:solidFill>
              </a:defRPr>
            </a:lvl1pPr>
            <a:lvl2pPr lvl="1" algn="ctr">
              <a:lnSpc>
                <a:spcPct val="100000"/>
              </a:lnSpc>
              <a:spcBef>
                <a:spcPts val="560"/>
              </a:spcBef>
              <a:spcAft>
                <a:spcPts val="0"/>
              </a:spcAft>
              <a:buClr>
                <a:schemeClr val="lt1"/>
              </a:buClr>
              <a:buSzPts val="2800"/>
              <a:buNone/>
              <a:defRPr>
                <a:solidFill>
                  <a:schemeClr val="lt1"/>
                </a:solidFill>
              </a:defRPr>
            </a:lvl2pPr>
            <a:lvl3pPr lvl="2" algn="ctr">
              <a:lnSpc>
                <a:spcPct val="100000"/>
              </a:lnSpc>
              <a:spcBef>
                <a:spcPts val="480"/>
              </a:spcBef>
              <a:spcAft>
                <a:spcPts val="0"/>
              </a:spcAft>
              <a:buClr>
                <a:schemeClr val="lt1"/>
              </a:buClr>
              <a:buSzPts val="2400"/>
              <a:buNone/>
              <a:defRPr>
                <a:solidFill>
                  <a:schemeClr val="lt1"/>
                </a:solidFill>
              </a:defRPr>
            </a:lvl3pPr>
            <a:lvl4pPr lvl="3" algn="ctr">
              <a:lnSpc>
                <a:spcPct val="100000"/>
              </a:lnSpc>
              <a:spcBef>
                <a:spcPts val="400"/>
              </a:spcBef>
              <a:spcAft>
                <a:spcPts val="0"/>
              </a:spcAft>
              <a:buClr>
                <a:schemeClr val="lt1"/>
              </a:buClr>
              <a:buSzPts val="2000"/>
              <a:buNone/>
              <a:defRPr>
                <a:solidFill>
                  <a:schemeClr val="lt1"/>
                </a:solidFill>
              </a:defRPr>
            </a:lvl4pPr>
            <a:lvl5pPr lvl="4" algn="ctr">
              <a:lnSpc>
                <a:spcPct val="100000"/>
              </a:lnSpc>
              <a:spcBef>
                <a:spcPts val="400"/>
              </a:spcBef>
              <a:spcAft>
                <a:spcPts val="0"/>
              </a:spcAft>
              <a:buClr>
                <a:schemeClr val="lt1"/>
              </a:buClr>
              <a:buSzPts val="2000"/>
              <a:buNone/>
              <a:defRPr>
                <a:solidFill>
                  <a:schemeClr val="lt1"/>
                </a:solidFill>
              </a:defRPr>
            </a:lvl5pPr>
            <a:lvl6pPr lvl="5" algn="ctr">
              <a:lnSpc>
                <a:spcPct val="100000"/>
              </a:lnSpc>
              <a:spcBef>
                <a:spcPts val="400"/>
              </a:spcBef>
              <a:spcAft>
                <a:spcPts val="0"/>
              </a:spcAft>
              <a:buClr>
                <a:schemeClr val="lt1"/>
              </a:buClr>
              <a:buSzPts val="2000"/>
              <a:buNone/>
              <a:defRPr>
                <a:solidFill>
                  <a:schemeClr val="lt1"/>
                </a:solidFill>
              </a:defRPr>
            </a:lvl6pPr>
            <a:lvl7pPr lvl="6" algn="ctr">
              <a:lnSpc>
                <a:spcPct val="100000"/>
              </a:lnSpc>
              <a:spcBef>
                <a:spcPts val="400"/>
              </a:spcBef>
              <a:spcAft>
                <a:spcPts val="0"/>
              </a:spcAft>
              <a:buClr>
                <a:schemeClr val="lt1"/>
              </a:buClr>
              <a:buSzPts val="2000"/>
              <a:buNone/>
              <a:defRPr>
                <a:solidFill>
                  <a:schemeClr val="lt1"/>
                </a:solidFill>
              </a:defRPr>
            </a:lvl7pPr>
            <a:lvl8pPr lvl="7" algn="ctr">
              <a:lnSpc>
                <a:spcPct val="100000"/>
              </a:lnSpc>
              <a:spcBef>
                <a:spcPts val="400"/>
              </a:spcBef>
              <a:spcAft>
                <a:spcPts val="0"/>
              </a:spcAft>
              <a:buClr>
                <a:schemeClr val="lt1"/>
              </a:buClr>
              <a:buSzPts val="2000"/>
              <a:buNone/>
              <a:defRPr>
                <a:solidFill>
                  <a:schemeClr val="lt1"/>
                </a:solidFill>
              </a:defRPr>
            </a:lvl8pPr>
            <a:lvl9pPr lvl="8" algn="ctr">
              <a:lnSpc>
                <a:spcPct val="100000"/>
              </a:lnSpc>
              <a:spcBef>
                <a:spcPts val="400"/>
              </a:spcBef>
              <a:spcAft>
                <a:spcPts val="0"/>
              </a:spcAft>
              <a:buClr>
                <a:schemeClr val="lt1"/>
              </a:buClr>
              <a:buSzPts val="2000"/>
              <a:buNone/>
              <a:defRPr>
                <a:solidFill>
                  <a:schemeClr val="lt1"/>
                </a:solidFill>
              </a:defRPr>
            </a:lvl9pPr>
          </a:lstStyle>
          <a:p/>
        </p:txBody>
      </p:sp>
      <p:sp>
        <p:nvSpPr>
          <p:cNvPr id="104" name="Google Shape;104;g384fec2ab0f_0_114"/>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5" name="Google Shape;105;g384fec2ab0f_0_114"/>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6" name="Google Shape;106;g384fec2ab0f_0_114"/>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07" name="Shape 107"/>
        <p:cNvGrpSpPr/>
        <p:nvPr/>
      </p:nvGrpSpPr>
      <p:grpSpPr>
        <a:xfrm>
          <a:off x="0" y="0"/>
          <a:ext cx="0" cy="0"/>
          <a:chOff x="0" y="0"/>
          <a:chExt cx="0" cy="0"/>
        </a:xfrm>
      </p:grpSpPr>
      <p:sp>
        <p:nvSpPr>
          <p:cNvPr id="108" name="Google Shape;108;g384fec2ab0f_0_120"/>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9" name="Google Shape;109;g384fec2ab0f_0_120"/>
          <p:cNvSpPr txBox="1"/>
          <p:nvPr>
            <p:ph idx="1" type="body"/>
          </p:nvPr>
        </p:nvSpPr>
        <p:spPr>
          <a:xfrm>
            <a:off x="457200" y="1600200"/>
            <a:ext cx="8229600" cy="45261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lt1"/>
              </a:buClr>
              <a:buSzPts val="1800"/>
              <a:buChar char="•"/>
              <a:defRPr/>
            </a:lvl1pPr>
            <a:lvl2pPr indent="-342900" lvl="1" marL="914400" algn="l">
              <a:lnSpc>
                <a:spcPct val="100000"/>
              </a:lnSpc>
              <a:spcBef>
                <a:spcPts val="360"/>
              </a:spcBef>
              <a:spcAft>
                <a:spcPts val="0"/>
              </a:spcAft>
              <a:buClr>
                <a:schemeClr val="lt1"/>
              </a:buClr>
              <a:buSzPts val="1800"/>
              <a:buChar char="–"/>
              <a:defRPr/>
            </a:lvl2pPr>
            <a:lvl3pPr indent="-342900" lvl="2" marL="1371600" algn="l">
              <a:lnSpc>
                <a:spcPct val="100000"/>
              </a:lnSpc>
              <a:spcBef>
                <a:spcPts val="360"/>
              </a:spcBef>
              <a:spcAft>
                <a:spcPts val="0"/>
              </a:spcAft>
              <a:buClr>
                <a:schemeClr val="lt1"/>
              </a:buClr>
              <a:buSzPts val="1800"/>
              <a:buChar char="•"/>
              <a:defRPr/>
            </a:lvl3pPr>
            <a:lvl4pPr indent="-342900" lvl="3" marL="1828800" algn="l">
              <a:lnSpc>
                <a:spcPct val="100000"/>
              </a:lnSpc>
              <a:spcBef>
                <a:spcPts val="360"/>
              </a:spcBef>
              <a:spcAft>
                <a:spcPts val="0"/>
              </a:spcAft>
              <a:buClr>
                <a:schemeClr val="lt1"/>
              </a:buClr>
              <a:buSzPts val="1800"/>
              <a:buChar char="–"/>
              <a:defRPr/>
            </a:lvl4pPr>
            <a:lvl5pPr indent="-342900" lvl="4" marL="2286000" algn="l">
              <a:lnSpc>
                <a:spcPct val="100000"/>
              </a:lnSpc>
              <a:spcBef>
                <a:spcPts val="360"/>
              </a:spcBef>
              <a:spcAft>
                <a:spcPts val="0"/>
              </a:spcAft>
              <a:buClr>
                <a:schemeClr val="lt1"/>
              </a:buClr>
              <a:buSzPts val="1800"/>
              <a:buChar char="»"/>
              <a:defRPr/>
            </a:lvl5pPr>
            <a:lvl6pPr indent="-342900" lvl="5" marL="2743200" algn="l">
              <a:lnSpc>
                <a:spcPct val="100000"/>
              </a:lnSpc>
              <a:spcBef>
                <a:spcPts val="360"/>
              </a:spcBef>
              <a:spcAft>
                <a:spcPts val="0"/>
              </a:spcAft>
              <a:buClr>
                <a:schemeClr val="lt1"/>
              </a:buClr>
              <a:buSzPts val="1800"/>
              <a:buChar char="•"/>
              <a:defRPr/>
            </a:lvl6pPr>
            <a:lvl7pPr indent="-342900" lvl="6" marL="3200400" algn="l">
              <a:lnSpc>
                <a:spcPct val="100000"/>
              </a:lnSpc>
              <a:spcBef>
                <a:spcPts val="360"/>
              </a:spcBef>
              <a:spcAft>
                <a:spcPts val="0"/>
              </a:spcAft>
              <a:buClr>
                <a:schemeClr val="lt1"/>
              </a:buClr>
              <a:buSzPts val="1800"/>
              <a:buChar char="•"/>
              <a:defRPr/>
            </a:lvl7pPr>
            <a:lvl8pPr indent="-342900" lvl="7" marL="3657600" algn="l">
              <a:lnSpc>
                <a:spcPct val="100000"/>
              </a:lnSpc>
              <a:spcBef>
                <a:spcPts val="360"/>
              </a:spcBef>
              <a:spcAft>
                <a:spcPts val="0"/>
              </a:spcAft>
              <a:buClr>
                <a:schemeClr val="lt1"/>
              </a:buClr>
              <a:buSzPts val="1800"/>
              <a:buChar char="•"/>
              <a:defRPr/>
            </a:lvl8pPr>
            <a:lvl9pPr indent="-342900" lvl="8" marL="4114800" algn="l">
              <a:lnSpc>
                <a:spcPct val="100000"/>
              </a:lnSpc>
              <a:spcBef>
                <a:spcPts val="360"/>
              </a:spcBef>
              <a:spcAft>
                <a:spcPts val="0"/>
              </a:spcAft>
              <a:buClr>
                <a:schemeClr val="lt1"/>
              </a:buClr>
              <a:buSzPts val="1800"/>
              <a:buChar char="•"/>
              <a:defRPr/>
            </a:lvl9pPr>
          </a:lstStyle>
          <a:p/>
        </p:txBody>
      </p:sp>
      <p:sp>
        <p:nvSpPr>
          <p:cNvPr id="110" name="Google Shape;110;g384fec2ab0f_0_120"/>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1" name="Google Shape;111;g384fec2ab0f_0_120"/>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2" name="Google Shape;112;g384fec2ab0f_0_120"/>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13" name="Shape 113"/>
        <p:cNvGrpSpPr/>
        <p:nvPr/>
      </p:nvGrpSpPr>
      <p:grpSpPr>
        <a:xfrm>
          <a:off x="0" y="0"/>
          <a:ext cx="0" cy="0"/>
          <a:chOff x="0" y="0"/>
          <a:chExt cx="0" cy="0"/>
        </a:xfrm>
      </p:grpSpPr>
      <p:sp>
        <p:nvSpPr>
          <p:cNvPr id="114" name="Google Shape;114;g384fec2ab0f_0_130"/>
          <p:cNvSpPr txBox="1"/>
          <p:nvPr>
            <p:ph type="title"/>
          </p:nvPr>
        </p:nvSpPr>
        <p:spPr>
          <a:xfrm>
            <a:off x="722313" y="4406900"/>
            <a:ext cx="7772400" cy="1362000"/>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chemeClr val="lt1"/>
              </a:buClr>
              <a:buSzPts val="4000"/>
              <a:buFont typeface="Calibri"/>
              <a:buNone/>
              <a:defRPr b="1" sz="40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5" name="Google Shape;115;g384fec2ab0f_0_130"/>
          <p:cNvSpPr txBox="1"/>
          <p:nvPr>
            <p:ph idx="1" type="body"/>
          </p:nvPr>
        </p:nvSpPr>
        <p:spPr>
          <a:xfrm>
            <a:off x="722313" y="2906713"/>
            <a:ext cx="7772400" cy="1500300"/>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00"/>
              </a:spcBef>
              <a:spcAft>
                <a:spcPts val="0"/>
              </a:spcAft>
              <a:buClr>
                <a:schemeClr val="lt1"/>
              </a:buClr>
              <a:buSzPts val="2000"/>
              <a:buNone/>
              <a:defRPr sz="2000">
                <a:solidFill>
                  <a:schemeClr val="lt1"/>
                </a:solidFill>
              </a:defRPr>
            </a:lvl1pPr>
            <a:lvl2pPr indent="-228600" lvl="1" marL="914400" algn="l">
              <a:lnSpc>
                <a:spcPct val="100000"/>
              </a:lnSpc>
              <a:spcBef>
                <a:spcPts val="360"/>
              </a:spcBef>
              <a:spcAft>
                <a:spcPts val="0"/>
              </a:spcAft>
              <a:buClr>
                <a:schemeClr val="lt1"/>
              </a:buClr>
              <a:buSzPts val="1800"/>
              <a:buNone/>
              <a:defRPr sz="1800">
                <a:solidFill>
                  <a:schemeClr val="lt1"/>
                </a:solidFill>
              </a:defRPr>
            </a:lvl2pPr>
            <a:lvl3pPr indent="-228600" lvl="2" marL="1371600" algn="l">
              <a:lnSpc>
                <a:spcPct val="100000"/>
              </a:lnSpc>
              <a:spcBef>
                <a:spcPts val="320"/>
              </a:spcBef>
              <a:spcAft>
                <a:spcPts val="0"/>
              </a:spcAft>
              <a:buClr>
                <a:schemeClr val="lt1"/>
              </a:buClr>
              <a:buSzPts val="1600"/>
              <a:buNone/>
              <a:defRPr sz="1600">
                <a:solidFill>
                  <a:schemeClr val="lt1"/>
                </a:solidFill>
              </a:defRPr>
            </a:lvl3pPr>
            <a:lvl4pPr indent="-228600" lvl="3" marL="1828800" algn="l">
              <a:lnSpc>
                <a:spcPct val="100000"/>
              </a:lnSpc>
              <a:spcBef>
                <a:spcPts val="280"/>
              </a:spcBef>
              <a:spcAft>
                <a:spcPts val="0"/>
              </a:spcAft>
              <a:buClr>
                <a:schemeClr val="lt1"/>
              </a:buClr>
              <a:buSzPts val="1400"/>
              <a:buNone/>
              <a:defRPr sz="1400">
                <a:solidFill>
                  <a:schemeClr val="lt1"/>
                </a:solidFill>
              </a:defRPr>
            </a:lvl4pPr>
            <a:lvl5pPr indent="-228600" lvl="4" marL="2286000" algn="l">
              <a:lnSpc>
                <a:spcPct val="100000"/>
              </a:lnSpc>
              <a:spcBef>
                <a:spcPts val="280"/>
              </a:spcBef>
              <a:spcAft>
                <a:spcPts val="0"/>
              </a:spcAft>
              <a:buClr>
                <a:schemeClr val="lt1"/>
              </a:buClr>
              <a:buSzPts val="1400"/>
              <a:buNone/>
              <a:defRPr sz="1400">
                <a:solidFill>
                  <a:schemeClr val="lt1"/>
                </a:solidFill>
              </a:defRPr>
            </a:lvl5pPr>
            <a:lvl6pPr indent="-228600" lvl="5" marL="2743200" algn="l">
              <a:lnSpc>
                <a:spcPct val="100000"/>
              </a:lnSpc>
              <a:spcBef>
                <a:spcPts val="280"/>
              </a:spcBef>
              <a:spcAft>
                <a:spcPts val="0"/>
              </a:spcAft>
              <a:buClr>
                <a:schemeClr val="lt1"/>
              </a:buClr>
              <a:buSzPts val="1400"/>
              <a:buNone/>
              <a:defRPr sz="1400">
                <a:solidFill>
                  <a:schemeClr val="lt1"/>
                </a:solidFill>
              </a:defRPr>
            </a:lvl6pPr>
            <a:lvl7pPr indent="-228600" lvl="6" marL="3200400" algn="l">
              <a:lnSpc>
                <a:spcPct val="100000"/>
              </a:lnSpc>
              <a:spcBef>
                <a:spcPts val="280"/>
              </a:spcBef>
              <a:spcAft>
                <a:spcPts val="0"/>
              </a:spcAft>
              <a:buClr>
                <a:schemeClr val="lt1"/>
              </a:buClr>
              <a:buSzPts val="1400"/>
              <a:buNone/>
              <a:defRPr sz="1400">
                <a:solidFill>
                  <a:schemeClr val="lt1"/>
                </a:solidFill>
              </a:defRPr>
            </a:lvl7pPr>
            <a:lvl8pPr indent="-228600" lvl="7" marL="3657600" algn="l">
              <a:lnSpc>
                <a:spcPct val="100000"/>
              </a:lnSpc>
              <a:spcBef>
                <a:spcPts val="280"/>
              </a:spcBef>
              <a:spcAft>
                <a:spcPts val="0"/>
              </a:spcAft>
              <a:buClr>
                <a:schemeClr val="lt1"/>
              </a:buClr>
              <a:buSzPts val="1400"/>
              <a:buNone/>
              <a:defRPr sz="1400">
                <a:solidFill>
                  <a:schemeClr val="lt1"/>
                </a:solidFill>
              </a:defRPr>
            </a:lvl8pPr>
            <a:lvl9pPr indent="-228600" lvl="8" marL="4114800" algn="l">
              <a:lnSpc>
                <a:spcPct val="100000"/>
              </a:lnSpc>
              <a:spcBef>
                <a:spcPts val="280"/>
              </a:spcBef>
              <a:spcAft>
                <a:spcPts val="0"/>
              </a:spcAft>
              <a:buClr>
                <a:schemeClr val="lt1"/>
              </a:buClr>
              <a:buSzPts val="1400"/>
              <a:buNone/>
              <a:defRPr sz="1400">
                <a:solidFill>
                  <a:schemeClr val="lt1"/>
                </a:solidFill>
              </a:defRPr>
            </a:lvl9pPr>
          </a:lstStyle>
          <a:p/>
        </p:txBody>
      </p:sp>
      <p:sp>
        <p:nvSpPr>
          <p:cNvPr id="116" name="Google Shape;116;g384fec2ab0f_0_130"/>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7" name="Google Shape;117;g384fec2ab0f_0_130"/>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8" name="Google Shape;118;g384fec2ab0f_0_130"/>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19" name="Shape 119"/>
        <p:cNvGrpSpPr/>
        <p:nvPr/>
      </p:nvGrpSpPr>
      <p:grpSpPr>
        <a:xfrm>
          <a:off x="0" y="0"/>
          <a:ext cx="0" cy="0"/>
          <a:chOff x="0" y="0"/>
          <a:chExt cx="0" cy="0"/>
        </a:xfrm>
      </p:grpSpPr>
      <p:sp>
        <p:nvSpPr>
          <p:cNvPr id="120" name="Google Shape;120;g384fec2ab0f_0_13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1" name="Google Shape;121;g384fec2ab0f_0_136"/>
          <p:cNvSpPr txBox="1"/>
          <p:nvPr>
            <p:ph idx="1" type="body"/>
          </p:nvPr>
        </p:nvSpPr>
        <p:spPr>
          <a:xfrm>
            <a:off x="457200" y="1600200"/>
            <a:ext cx="4038600" cy="4526100"/>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lt1"/>
              </a:buClr>
              <a:buSzPts val="2800"/>
              <a:buChar char="•"/>
              <a:defRPr sz="2800"/>
            </a:lvl1pPr>
            <a:lvl2pPr indent="-381000" lvl="1" marL="914400" algn="l">
              <a:lnSpc>
                <a:spcPct val="100000"/>
              </a:lnSpc>
              <a:spcBef>
                <a:spcPts val="480"/>
              </a:spcBef>
              <a:spcAft>
                <a:spcPts val="0"/>
              </a:spcAft>
              <a:buClr>
                <a:schemeClr val="lt1"/>
              </a:buClr>
              <a:buSzPts val="2400"/>
              <a:buChar char="–"/>
              <a:defRPr sz="2400"/>
            </a:lvl2pPr>
            <a:lvl3pPr indent="-355600" lvl="2" marL="1371600" algn="l">
              <a:lnSpc>
                <a:spcPct val="100000"/>
              </a:lnSpc>
              <a:spcBef>
                <a:spcPts val="400"/>
              </a:spcBef>
              <a:spcAft>
                <a:spcPts val="0"/>
              </a:spcAft>
              <a:buClr>
                <a:schemeClr val="lt1"/>
              </a:buClr>
              <a:buSzPts val="2000"/>
              <a:buChar char="•"/>
              <a:defRPr sz="2000"/>
            </a:lvl3pPr>
            <a:lvl4pPr indent="-342900" lvl="3" marL="1828800" algn="l">
              <a:lnSpc>
                <a:spcPct val="100000"/>
              </a:lnSpc>
              <a:spcBef>
                <a:spcPts val="360"/>
              </a:spcBef>
              <a:spcAft>
                <a:spcPts val="0"/>
              </a:spcAft>
              <a:buClr>
                <a:schemeClr val="lt1"/>
              </a:buClr>
              <a:buSzPts val="1800"/>
              <a:buChar char="–"/>
              <a:defRPr sz="1800"/>
            </a:lvl4pPr>
            <a:lvl5pPr indent="-342900" lvl="4" marL="2286000" algn="l">
              <a:lnSpc>
                <a:spcPct val="100000"/>
              </a:lnSpc>
              <a:spcBef>
                <a:spcPts val="360"/>
              </a:spcBef>
              <a:spcAft>
                <a:spcPts val="0"/>
              </a:spcAft>
              <a:buClr>
                <a:schemeClr val="lt1"/>
              </a:buClr>
              <a:buSzPts val="1800"/>
              <a:buChar char="»"/>
              <a:defRPr sz="1800"/>
            </a:lvl5pPr>
            <a:lvl6pPr indent="-342900" lvl="5" marL="2743200" algn="l">
              <a:lnSpc>
                <a:spcPct val="100000"/>
              </a:lnSpc>
              <a:spcBef>
                <a:spcPts val="360"/>
              </a:spcBef>
              <a:spcAft>
                <a:spcPts val="0"/>
              </a:spcAft>
              <a:buClr>
                <a:schemeClr val="lt1"/>
              </a:buClr>
              <a:buSzPts val="1800"/>
              <a:buChar char="•"/>
              <a:defRPr sz="1800"/>
            </a:lvl6pPr>
            <a:lvl7pPr indent="-342900" lvl="6" marL="3200400" algn="l">
              <a:lnSpc>
                <a:spcPct val="100000"/>
              </a:lnSpc>
              <a:spcBef>
                <a:spcPts val="360"/>
              </a:spcBef>
              <a:spcAft>
                <a:spcPts val="0"/>
              </a:spcAft>
              <a:buClr>
                <a:schemeClr val="lt1"/>
              </a:buClr>
              <a:buSzPts val="1800"/>
              <a:buChar char="•"/>
              <a:defRPr sz="1800"/>
            </a:lvl7pPr>
            <a:lvl8pPr indent="-342900" lvl="7" marL="3657600" algn="l">
              <a:lnSpc>
                <a:spcPct val="100000"/>
              </a:lnSpc>
              <a:spcBef>
                <a:spcPts val="360"/>
              </a:spcBef>
              <a:spcAft>
                <a:spcPts val="0"/>
              </a:spcAft>
              <a:buClr>
                <a:schemeClr val="lt1"/>
              </a:buClr>
              <a:buSzPts val="1800"/>
              <a:buChar char="•"/>
              <a:defRPr sz="1800"/>
            </a:lvl8pPr>
            <a:lvl9pPr indent="-342900" lvl="8" marL="4114800" algn="l">
              <a:lnSpc>
                <a:spcPct val="100000"/>
              </a:lnSpc>
              <a:spcBef>
                <a:spcPts val="360"/>
              </a:spcBef>
              <a:spcAft>
                <a:spcPts val="0"/>
              </a:spcAft>
              <a:buClr>
                <a:schemeClr val="lt1"/>
              </a:buClr>
              <a:buSzPts val="1800"/>
              <a:buChar char="•"/>
              <a:defRPr sz="1800"/>
            </a:lvl9pPr>
          </a:lstStyle>
          <a:p/>
        </p:txBody>
      </p:sp>
      <p:sp>
        <p:nvSpPr>
          <p:cNvPr id="122" name="Google Shape;122;g384fec2ab0f_0_136"/>
          <p:cNvSpPr txBox="1"/>
          <p:nvPr>
            <p:ph idx="2" type="body"/>
          </p:nvPr>
        </p:nvSpPr>
        <p:spPr>
          <a:xfrm>
            <a:off x="4648200" y="1600200"/>
            <a:ext cx="4038600" cy="4526100"/>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lt1"/>
              </a:buClr>
              <a:buSzPts val="2800"/>
              <a:buChar char="•"/>
              <a:defRPr sz="2800"/>
            </a:lvl1pPr>
            <a:lvl2pPr indent="-381000" lvl="1" marL="914400" algn="l">
              <a:lnSpc>
                <a:spcPct val="100000"/>
              </a:lnSpc>
              <a:spcBef>
                <a:spcPts val="480"/>
              </a:spcBef>
              <a:spcAft>
                <a:spcPts val="0"/>
              </a:spcAft>
              <a:buClr>
                <a:schemeClr val="lt1"/>
              </a:buClr>
              <a:buSzPts val="2400"/>
              <a:buChar char="–"/>
              <a:defRPr sz="2400"/>
            </a:lvl2pPr>
            <a:lvl3pPr indent="-355600" lvl="2" marL="1371600" algn="l">
              <a:lnSpc>
                <a:spcPct val="100000"/>
              </a:lnSpc>
              <a:spcBef>
                <a:spcPts val="400"/>
              </a:spcBef>
              <a:spcAft>
                <a:spcPts val="0"/>
              </a:spcAft>
              <a:buClr>
                <a:schemeClr val="lt1"/>
              </a:buClr>
              <a:buSzPts val="2000"/>
              <a:buChar char="•"/>
              <a:defRPr sz="2000"/>
            </a:lvl3pPr>
            <a:lvl4pPr indent="-342900" lvl="3" marL="1828800" algn="l">
              <a:lnSpc>
                <a:spcPct val="100000"/>
              </a:lnSpc>
              <a:spcBef>
                <a:spcPts val="360"/>
              </a:spcBef>
              <a:spcAft>
                <a:spcPts val="0"/>
              </a:spcAft>
              <a:buClr>
                <a:schemeClr val="lt1"/>
              </a:buClr>
              <a:buSzPts val="1800"/>
              <a:buChar char="–"/>
              <a:defRPr sz="1800"/>
            </a:lvl4pPr>
            <a:lvl5pPr indent="-342900" lvl="4" marL="2286000" algn="l">
              <a:lnSpc>
                <a:spcPct val="100000"/>
              </a:lnSpc>
              <a:spcBef>
                <a:spcPts val="360"/>
              </a:spcBef>
              <a:spcAft>
                <a:spcPts val="0"/>
              </a:spcAft>
              <a:buClr>
                <a:schemeClr val="lt1"/>
              </a:buClr>
              <a:buSzPts val="1800"/>
              <a:buChar char="»"/>
              <a:defRPr sz="1800"/>
            </a:lvl5pPr>
            <a:lvl6pPr indent="-342900" lvl="5" marL="2743200" algn="l">
              <a:lnSpc>
                <a:spcPct val="100000"/>
              </a:lnSpc>
              <a:spcBef>
                <a:spcPts val="360"/>
              </a:spcBef>
              <a:spcAft>
                <a:spcPts val="0"/>
              </a:spcAft>
              <a:buClr>
                <a:schemeClr val="lt1"/>
              </a:buClr>
              <a:buSzPts val="1800"/>
              <a:buChar char="•"/>
              <a:defRPr sz="1800"/>
            </a:lvl6pPr>
            <a:lvl7pPr indent="-342900" lvl="6" marL="3200400" algn="l">
              <a:lnSpc>
                <a:spcPct val="100000"/>
              </a:lnSpc>
              <a:spcBef>
                <a:spcPts val="360"/>
              </a:spcBef>
              <a:spcAft>
                <a:spcPts val="0"/>
              </a:spcAft>
              <a:buClr>
                <a:schemeClr val="lt1"/>
              </a:buClr>
              <a:buSzPts val="1800"/>
              <a:buChar char="•"/>
              <a:defRPr sz="1800"/>
            </a:lvl7pPr>
            <a:lvl8pPr indent="-342900" lvl="7" marL="3657600" algn="l">
              <a:lnSpc>
                <a:spcPct val="100000"/>
              </a:lnSpc>
              <a:spcBef>
                <a:spcPts val="360"/>
              </a:spcBef>
              <a:spcAft>
                <a:spcPts val="0"/>
              </a:spcAft>
              <a:buClr>
                <a:schemeClr val="lt1"/>
              </a:buClr>
              <a:buSzPts val="1800"/>
              <a:buChar char="•"/>
              <a:defRPr sz="1800"/>
            </a:lvl8pPr>
            <a:lvl9pPr indent="-342900" lvl="8" marL="4114800" algn="l">
              <a:lnSpc>
                <a:spcPct val="100000"/>
              </a:lnSpc>
              <a:spcBef>
                <a:spcPts val="360"/>
              </a:spcBef>
              <a:spcAft>
                <a:spcPts val="0"/>
              </a:spcAft>
              <a:buClr>
                <a:schemeClr val="lt1"/>
              </a:buClr>
              <a:buSzPts val="1800"/>
              <a:buChar char="•"/>
              <a:defRPr sz="1800"/>
            </a:lvl9pPr>
          </a:lstStyle>
          <a:p/>
        </p:txBody>
      </p:sp>
      <p:sp>
        <p:nvSpPr>
          <p:cNvPr id="123" name="Google Shape;123;g384fec2ab0f_0_136"/>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4" name="Google Shape;124;g384fec2ab0f_0_136"/>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5" name="Google Shape;125;g384fec2ab0f_0_136"/>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26" name="Shape 126"/>
        <p:cNvGrpSpPr/>
        <p:nvPr/>
      </p:nvGrpSpPr>
      <p:grpSpPr>
        <a:xfrm>
          <a:off x="0" y="0"/>
          <a:ext cx="0" cy="0"/>
          <a:chOff x="0" y="0"/>
          <a:chExt cx="0" cy="0"/>
        </a:xfrm>
      </p:grpSpPr>
      <p:sp>
        <p:nvSpPr>
          <p:cNvPr id="127" name="Google Shape;127;g384fec2ab0f_0_143"/>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lt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8" name="Google Shape;128;g384fec2ab0f_0_143"/>
          <p:cNvSpPr txBox="1"/>
          <p:nvPr>
            <p:ph idx="1" type="body"/>
          </p:nvPr>
        </p:nvSpPr>
        <p:spPr>
          <a:xfrm>
            <a:off x="457200" y="1535113"/>
            <a:ext cx="4040100" cy="639900"/>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lt1"/>
              </a:buClr>
              <a:buSzPts val="2400"/>
              <a:buNone/>
              <a:defRPr b="1" sz="2400"/>
            </a:lvl1pPr>
            <a:lvl2pPr indent="-228600" lvl="1" marL="914400" algn="l">
              <a:lnSpc>
                <a:spcPct val="100000"/>
              </a:lnSpc>
              <a:spcBef>
                <a:spcPts val="400"/>
              </a:spcBef>
              <a:spcAft>
                <a:spcPts val="0"/>
              </a:spcAft>
              <a:buClr>
                <a:schemeClr val="lt1"/>
              </a:buClr>
              <a:buSzPts val="2000"/>
              <a:buNone/>
              <a:defRPr b="1" sz="2000"/>
            </a:lvl2pPr>
            <a:lvl3pPr indent="-228600" lvl="2" marL="1371600" algn="l">
              <a:lnSpc>
                <a:spcPct val="100000"/>
              </a:lnSpc>
              <a:spcBef>
                <a:spcPts val="360"/>
              </a:spcBef>
              <a:spcAft>
                <a:spcPts val="0"/>
              </a:spcAft>
              <a:buClr>
                <a:schemeClr val="lt1"/>
              </a:buClr>
              <a:buSzPts val="1800"/>
              <a:buNone/>
              <a:defRPr b="1" sz="1800"/>
            </a:lvl3pPr>
            <a:lvl4pPr indent="-228600" lvl="3" marL="1828800" algn="l">
              <a:lnSpc>
                <a:spcPct val="100000"/>
              </a:lnSpc>
              <a:spcBef>
                <a:spcPts val="320"/>
              </a:spcBef>
              <a:spcAft>
                <a:spcPts val="0"/>
              </a:spcAft>
              <a:buClr>
                <a:schemeClr val="lt1"/>
              </a:buClr>
              <a:buSzPts val="1600"/>
              <a:buNone/>
              <a:defRPr b="1" sz="1600"/>
            </a:lvl4pPr>
            <a:lvl5pPr indent="-228600" lvl="4" marL="2286000" algn="l">
              <a:lnSpc>
                <a:spcPct val="100000"/>
              </a:lnSpc>
              <a:spcBef>
                <a:spcPts val="320"/>
              </a:spcBef>
              <a:spcAft>
                <a:spcPts val="0"/>
              </a:spcAft>
              <a:buClr>
                <a:schemeClr val="lt1"/>
              </a:buClr>
              <a:buSzPts val="1600"/>
              <a:buNone/>
              <a:defRPr b="1" sz="1600"/>
            </a:lvl5pPr>
            <a:lvl6pPr indent="-228600" lvl="5" marL="2743200" algn="l">
              <a:lnSpc>
                <a:spcPct val="100000"/>
              </a:lnSpc>
              <a:spcBef>
                <a:spcPts val="320"/>
              </a:spcBef>
              <a:spcAft>
                <a:spcPts val="0"/>
              </a:spcAft>
              <a:buClr>
                <a:schemeClr val="lt1"/>
              </a:buClr>
              <a:buSzPts val="1600"/>
              <a:buNone/>
              <a:defRPr b="1" sz="1600"/>
            </a:lvl6pPr>
            <a:lvl7pPr indent="-228600" lvl="6" marL="3200400" algn="l">
              <a:lnSpc>
                <a:spcPct val="100000"/>
              </a:lnSpc>
              <a:spcBef>
                <a:spcPts val="320"/>
              </a:spcBef>
              <a:spcAft>
                <a:spcPts val="0"/>
              </a:spcAft>
              <a:buClr>
                <a:schemeClr val="lt1"/>
              </a:buClr>
              <a:buSzPts val="1600"/>
              <a:buNone/>
              <a:defRPr b="1" sz="1600"/>
            </a:lvl7pPr>
            <a:lvl8pPr indent="-228600" lvl="7" marL="3657600" algn="l">
              <a:lnSpc>
                <a:spcPct val="100000"/>
              </a:lnSpc>
              <a:spcBef>
                <a:spcPts val="320"/>
              </a:spcBef>
              <a:spcAft>
                <a:spcPts val="0"/>
              </a:spcAft>
              <a:buClr>
                <a:schemeClr val="lt1"/>
              </a:buClr>
              <a:buSzPts val="1600"/>
              <a:buNone/>
              <a:defRPr b="1" sz="1600"/>
            </a:lvl8pPr>
            <a:lvl9pPr indent="-228600" lvl="8" marL="4114800" algn="l">
              <a:lnSpc>
                <a:spcPct val="100000"/>
              </a:lnSpc>
              <a:spcBef>
                <a:spcPts val="320"/>
              </a:spcBef>
              <a:spcAft>
                <a:spcPts val="0"/>
              </a:spcAft>
              <a:buClr>
                <a:schemeClr val="lt1"/>
              </a:buClr>
              <a:buSzPts val="1600"/>
              <a:buNone/>
              <a:defRPr b="1" sz="1600"/>
            </a:lvl9pPr>
          </a:lstStyle>
          <a:p/>
        </p:txBody>
      </p:sp>
      <p:sp>
        <p:nvSpPr>
          <p:cNvPr id="129" name="Google Shape;129;g384fec2ab0f_0_143"/>
          <p:cNvSpPr txBox="1"/>
          <p:nvPr>
            <p:ph idx="2" type="body"/>
          </p:nvPr>
        </p:nvSpPr>
        <p:spPr>
          <a:xfrm>
            <a:off x="457200" y="2174875"/>
            <a:ext cx="4040100" cy="3951300"/>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lt1"/>
              </a:buClr>
              <a:buSzPts val="2400"/>
              <a:buChar char="•"/>
              <a:defRPr sz="2400"/>
            </a:lvl1pPr>
            <a:lvl2pPr indent="-355600" lvl="1" marL="914400" algn="l">
              <a:lnSpc>
                <a:spcPct val="100000"/>
              </a:lnSpc>
              <a:spcBef>
                <a:spcPts val="400"/>
              </a:spcBef>
              <a:spcAft>
                <a:spcPts val="0"/>
              </a:spcAft>
              <a:buClr>
                <a:schemeClr val="lt1"/>
              </a:buClr>
              <a:buSzPts val="2000"/>
              <a:buChar char="–"/>
              <a:defRPr sz="2000"/>
            </a:lvl2pPr>
            <a:lvl3pPr indent="-342900" lvl="2" marL="1371600" algn="l">
              <a:lnSpc>
                <a:spcPct val="100000"/>
              </a:lnSpc>
              <a:spcBef>
                <a:spcPts val="360"/>
              </a:spcBef>
              <a:spcAft>
                <a:spcPts val="0"/>
              </a:spcAft>
              <a:buClr>
                <a:schemeClr val="lt1"/>
              </a:buClr>
              <a:buSzPts val="1800"/>
              <a:buChar char="•"/>
              <a:defRPr sz="1800"/>
            </a:lvl3pPr>
            <a:lvl4pPr indent="-330200" lvl="3" marL="1828800" algn="l">
              <a:lnSpc>
                <a:spcPct val="100000"/>
              </a:lnSpc>
              <a:spcBef>
                <a:spcPts val="320"/>
              </a:spcBef>
              <a:spcAft>
                <a:spcPts val="0"/>
              </a:spcAft>
              <a:buClr>
                <a:schemeClr val="lt1"/>
              </a:buClr>
              <a:buSzPts val="1600"/>
              <a:buChar char="–"/>
              <a:defRPr sz="1600"/>
            </a:lvl4pPr>
            <a:lvl5pPr indent="-330200" lvl="4" marL="2286000" algn="l">
              <a:lnSpc>
                <a:spcPct val="100000"/>
              </a:lnSpc>
              <a:spcBef>
                <a:spcPts val="320"/>
              </a:spcBef>
              <a:spcAft>
                <a:spcPts val="0"/>
              </a:spcAft>
              <a:buClr>
                <a:schemeClr val="lt1"/>
              </a:buClr>
              <a:buSzPts val="1600"/>
              <a:buChar char="»"/>
              <a:defRPr sz="1600"/>
            </a:lvl5pPr>
            <a:lvl6pPr indent="-330200" lvl="5" marL="2743200" algn="l">
              <a:lnSpc>
                <a:spcPct val="100000"/>
              </a:lnSpc>
              <a:spcBef>
                <a:spcPts val="320"/>
              </a:spcBef>
              <a:spcAft>
                <a:spcPts val="0"/>
              </a:spcAft>
              <a:buClr>
                <a:schemeClr val="lt1"/>
              </a:buClr>
              <a:buSzPts val="1600"/>
              <a:buChar char="•"/>
              <a:defRPr sz="1600"/>
            </a:lvl6pPr>
            <a:lvl7pPr indent="-330200" lvl="6" marL="3200400" algn="l">
              <a:lnSpc>
                <a:spcPct val="100000"/>
              </a:lnSpc>
              <a:spcBef>
                <a:spcPts val="320"/>
              </a:spcBef>
              <a:spcAft>
                <a:spcPts val="0"/>
              </a:spcAft>
              <a:buClr>
                <a:schemeClr val="lt1"/>
              </a:buClr>
              <a:buSzPts val="1600"/>
              <a:buChar char="•"/>
              <a:defRPr sz="1600"/>
            </a:lvl7pPr>
            <a:lvl8pPr indent="-330200" lvl="7" marL="3657600" algn="l">
              <a:lnSpc>
                <a:spcPct val="100000"/>
              </a:lnSpc>
              <a:spcBef>
                <a:spcPts val="320"/>
              </a:spcBef>
              <a:spcAft>
                <a:spcPts val="0"/>
              </a:spcAft>
              <a:buClr>
                <a:schemeClr val="lt1"/>
              </a:buClr>
              <a:buSzPts val="1600"/>
              <a:buChar char="•"/>
              <a:defRPr sz="1600"/>
            </a:lvl8pPr>
            <a:lvl9pPr indent="-330200" lvl="8" marL="4114800" algn="l">
              <a:lnSpc>
                <a:spcPct val="100000"/>
              </a:lnSpc>
              <a:spcBef>
                <a:spcPts val="320"/>
              </a:spcBef>
              <a:spcAft>
                <a:spcPts val="0"/>
              </a:spcAft>
              <a:buClr>
                <a:schemeClr val="lt1"/>
              </a:buClr>
              <a:buSzPts val="1600"/>
              <a:buChar char="•"/>
              <a:defRPr sz="1600"/>
            </a:lvl9pPr>
          </a:lstStyle>
          <a:p/>
        </p:txBody>
      </p:sp>
      <p:sp>
        <p:nvSpPr>
          <p:cNvPr id="130" name="Google Shape;130;g384fec2ab0f_0_143"/>
          <p:cNvSpPr txBox="1"/>
          <p:nvPr>
            <p:ph idx="3" type="body"/>
          </p:nvPr>
        </p:nvSpPr>
        <p:spPr>
          <a:xfrm>
            <a:off x="4645025" y="1535113"/>
            <a:ext cx="4041900" cy="639900"/>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lt1"/>
              </a:buClr>
              <a:buSzPts val="2400"/>
              <a:buNone/>
              <a:defRPr b="1" sz="2400"/>
            </a:lvl1pPr>
            <a:lvl2pPr indent="-228600" lvl="1" marL="914400" algn="l">
              <a:lnSpc>
                <a:spcPct val="100000"/>
              </a:lnSpc>
              <a:spcBef>
                <a:spcPts val="400"/>
              </a:spcBef>
              <a:spcAft>
                <a:spcPts val="0"/>
              </a:spcAft>
              <a:buClr>
                <a:schemeClr val="lt1"/>
              </a:buClr>
              <a:buSzPts val="2000"/>
              <a:buNone/>
              <a:defRPr b="1" sz="2000"/>
            </a:lvl2pPr>
            <a:lvl3pPr indent="-228600" lvl="2" marL="1371600" algn="l">
              <a:lnSpc>
                <a:spcPct val="100000"/>
              </a:lnSpc>
              <a:spcBef>
                <a:spcPts val="360"/>
              </a:spcBef>
              <a:spcAft>
                <a:spcPts val="0"/>
              </a:spcAft>
              <a:buClr>
                <a:schemeClr val="lt1"/>
              </a:buClr>
              <a:buSzPts val="1800"/>
              <a:buNone/>
              <a:defRPr b="1" sz="1800"/>
            </a:lvl3pPr>
            <a:lvl4pPr indent="-228600" lvl="3" marL="1828800" algn="l">
              <a:lnSpc>
                <a:spcPct val="100000"/>
              </a:lnSpc>
              <a:spcBef>
                <a:spcPts val="320"/>
              </a:spcBef>
              <a:spcAft>
                <a:spcPts val="0"/>
              </a:spcAft>
              <a:buClr>
                <a:schemeClr val="lt1"/>
              </a:buClr>
              <a:buSzPts val="1600"/>
              <a:buNone/>
              <a:defRPr b="1" sz="1600"/>
            </a:lvl4pPr>
            <a:lvl5pPr indent="-228600" lvl="4" marL="2286000" algn="l">
              <a:lnSpc>
                <a:spcPct val="100000"/>
              </a:lnSpc>
              <a:spcBef>
                <a:spcPts val="320"/>
              </a:spcBef>
              <a:spcAft>
                <a:spcPts val="0"/>
              </a:spcAft>
              <a:buClr>
                <a:schemeClr val="lt1"/>
              </a:buClr>
              <a:buSzPts val="1600"/>
              <a:buNone/>
              <a:defRPr b="1" sz="1600"/>
            </a:lvl5pPr>
            <a:lvl6pPr indent="-228600" lvl="5" marL="2743200" algn="l">
              <a:lnSpc>
                <a:spcPct val="100000"/>
              </a:lnSpc>
              <a:spcBef>
                <a:spcPts val="320"/>
              </a:spcBef>
              <a:spcAft>
                <a:spcPts val="0"/>
              </a:spcAft>
              <a:buClr>
                <a:schemeClr val="lt1"/>
              </a:buClr>
              <a:buSzPts val="1600"/>
              <a:buNone/>
              <a:defRPr b="1" sz="1600"/>
            </a:lvl6pPr>
            <a:lvl7pPr indent="-228600" lvl="6" marL="3200400" algn="l">
              <a:lnSpc>
                <a:spcPct val="100000"/>
              </a:lnSpc>
              <a:spcBef>
                <a:spcPts val="320"/>
              </a:spcBef>
              <a:spcAft>
                <a:spcPts val="0"/>
              </a:spcAft>
              <a:buClr>
                <a:schemeClr val="lt1"/>
              </a:buClr>
              <a:buSzPts val="1600"/>
              <a:buNone/>
              <a:defRPr b="1" sz="1600"/>
            </a:lvl7pPr>
            <a:lvl8pPr indent="-228600" lvl="7" marL="3657600" algn="l">
              <a:lnSpc>
                <a:spcPct val="100000"/>
              </a:lnSpc>
              <a:spcBef>
                <a:spcPts val="320"/>
              </a:spcBef>
              <a:spcAft>
                <a:spcPts val="0"/>
              </a:spcAft>
              <a:buClr>
                <a:schemeClr val="lt1"/>
              </a:buClr>
              <a:buSzPts val="1600"/>
              <a:buNone/>
              <a:defRPr b="1" sz="1600"/>
            </a:lvl8pPr>
            <a:lvl9pPr indent="-228600" lvl="8" marL="4114800" algn="l">
              <a:lnSpc>
                <a:spcPct val="100000"/>
              </a:lnSpc>
              <a:spcBef>
                <a:spcPts val="320"/>
              </a:spcBef>
              <a:spcAft>
                <a:spcPts val="0"/>
              </a:spcAft>
              <a:buClr>
                <a:schemeClr val="lt1"/>
              </a:buClr>
              <a:buSzPts val="1600"/>
              <a:buNone/>
              <a:defRPr b="1" sz="1600"/>
            </a:lvl9pPr>
          </a:lstStyle>
          <a:p/>
        </p:txBody>
      </p:sp>
      <p:sp>
        <p:nvSpPr>
          <p:cNvPr id="131" name="Google Shape;131;g384fec2ab0f_0_143"/>
          <p:cNvSpPr txBox="1"/>
          <p:nvPr>
            <p:ph idx="4" type="body"/>
          </p:nvPr>
        </p:nvSpPr>
        <p:spPr>
          <a:xfrm>
            <a:off x="4645025" y="2174875"/>
            <a:ext cx="4041900" cy="3951300"/>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lt1"/>
              </a:buClr>
              <a:buSzPts val="2400"/>
              <a:buChar char="•"/>
              <a:defRPr sz="2400"/>
            </a:lvl1pPr>
            <a:lvl2pPr indent="-355600" lvl="1" marL="914400" algn="l">
              <a:lnSpc>
                <a:spcPct val="100000"/>
              </a:lnSpc>
              <a:spcBef>
                <a:spcPts val="400"/>
              </a:spcBef>
              <a:spcAft>
                <a:spcPts val="0"/>
              </a:spcAft>
              <a:buClr>
                <a:schemeClr val="lt1"/>
              </a:buClr>
              <a:buSzPts val="2000"/>
              <a:buChar char="–"/>
              <a:defRPr sz="2000"/>
            </a:lvl2pPr>
            <a:lvl3pPr indent="-342900" lvl="2" marL="1371600" algn="l">
              <a:lnSpc>
                <a:spcPct val="100000"/>
              </a:lnSpc>
              <a:spcBef>
                <a:spcPts val="360"/>
              </a:spcBef>
              <a:spcAft>
                <a:spcPts val="0"/>
              </a:spcAft>
              <a:buClr>
                <a:schemeClr val="lt1"/>
              </a:buClr>
              <a:buSzPts val="1800"/>
              <a:buChar char="•"/>
              <a:defRPr sz="1800"/>
            </a:lvl3pPr>
            <a:lvl4pPr indent="-330200" lvl="3" marL="1828800" algn="l">
              <a:lnSpc>
                <a:spcPct val="100000"/>
              </a:lnSpc>
              <a:spcBef>
                <a:spcPts val="320"/>
              </a:spcBef>
              <a:spcAft>
                <a:spcPts val="0"/>
              </a:spcAft>
              <a:buClr>
                <a:schemeClr val="lt1"/>
              </a:buClr>
              <a:buSzPts val="1600"/>
              <a:buChar char="–"/>
              <a:defRPr sz="1600"/>
            </a:lvl4pPr>
            <a:lvl5pPr indent="-330200" lvl="4" marL="2286000" algn="l">
              <a:lnSpc>
                <a:spcPct val="100000"/>
              </a:lnSpc>
              <a:spcBef>
                <a:spcPts val="320"/>
              </a:spcBef>
              <a:spcAft>
                <a:spcPts val="0"/>
              </a:spcAft>
              <a:buClr>
                <a:schemeClr val="lt1"/>
              </a:buClr>
              <a:buSzPts val="1600"/>
              <a:buChar char="»"/>
              <a:defRPr sz="1600"/>
            </a:lvl5pPr>
            <a:lvl6pPr indent="-330200" lvl="5" marL="2743200" algn="l">
              <a:lnSpc>
                <a:spcPct val="100000"/>
              </a:lnSpc>
              <a:spcBef>
                <a:spcPts val="320"/>
              </a:spcBef>
              <a:spcAft>
                <a:spcPts val="0"/>
              </a:spcAft>
              <a:buClr>
                <a:schemeClr val="lt1"/>
              </a:buClr>
              <a:buSzPts val="1600"/>
              <a:buChar char="•"/>
              <a:defRPr sz="1600"/>
            </a:lvl6pPr>
            <a:lvl7pPr indent="-330200" lvl="6" marL="3200400" algn="l">
              <a:lnSpc>
                <a:spcPct val="100000"/>
              </a:lnSpc>
              <a:spcBef>
                <a:spcPts val="320"/>
              </a:spcBef>
              <a:spcAft>
                <a:spcPts val="0"/>
              </a:spcAft>
              <a:buClr>
                <a:schemeClr val="lt1"/>
              </a:buClr>
              <a:buSzPts val="1600"/>
              <a:buChar char="•"/>
              <a:defRPr sz="1600"/>
            </a:lvl7pPr>
            <a:lvl8pPr indent="-330200" lvl="7" marL="3657600" algn="l">
              <a:lnSpc>
                <a:spcPct val="100000"/>
              </a:lnSpc>
              <a:spcBef>
                <a:spcPts val="320"/>
              </a:spcBef>
              <a:spcAft>
                <a:spcPts val="0"/>
              </a:spcAft>
              <a:buClr>
                <a:schemeClr val="lt1"/>
              </a:buClr>
              <a:buSzPts val="1600"/>
              <a:buChar char="•"/>
              <a:defRPr sz="1600"/>
            </a:lvl8pPr>
            <a:lvl9pPr indent="-330200" lvl="8" marL="4114800" algn="l">
              <a:lnSpc>
                <a:spcPct val="100000"/>
              </a:lnSpc>
              <a:spcBef>
                <a:spcPts val="320"/>
              </a:spcBef>
              <a:spcAft>
                <a:spcPts val="0"/>
              </a:spcAft>
              <a:buClr>
                <a:schemeClr val="lt1"/>
              </a:buClr>
              <a:buSzPts val="1600"/>
              <a:buChar char="•"/>
              <a:defRPr sz="1600"/>
            </a:lvl9pPr>
          </a:lstStyle>
          <a:p/>
        </p:txBody>
      </p:sp>
      <p:sp>
        <p:nvSpPr>
          <p:cNvPr id="132" name="Google Shape;132;g384fec2ab0f_0_143"/>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3" name="Google Shape;133;g384fec2ab0f_0_143"/>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4" name="Google Shape;134;g384fec2ab0f_0_143"/>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13"/>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13"/>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lt1"/>
              </a:buClr>
              <a:buSzPts val="1800"/>
              <a:buChar char="•"/>
              <a:defRPr/>
            </a:lvl1pPr>
            <a:lvl2pPr indent="-342900" lvl="1" marL="914400" algn="l">
              <a:lnSpc>
                <a:spcPct val="100000"/>
              </a:lnSpc>
              <a:spcBef>
                <a:spcPts val="360"/>
              </a:spcBef>
              <a:spcAft>
                <a:spcPts val="0"/>
              </a:spcAft>
              <a:buClr>
                <a:schemeClr val="lt1"/>
              </a:buClr>
              <a:buSzPts val="1800"/>
              <a:buChar char="–"/>
              <a:defRPr/>
            </a:lvl2pPr>
            <a:lvl3pPr indent="-342900" lvl="2" marL="1371600" algn="l">
              <a:lnSpc>
                <a:spcPct val="100000"/>
              </a:lnSpc>
              <a:spcBef>
                <a:spcPts val="360"/>
              </a:spcBef>
              <a:spcAft>
                <a:spcPts val="0"/>
              </a:spcAft>
              <a:buClr>
                <a:schemeClr val="lt1"/>
              </a:buClr>
              <a:buSzPts val="1800"/>
              <a:buChar char="•"/>
              <a:defRPr/>
            </a:lvl3pPr>
            <a:lvl4pPr indent="-342900" lvl="3" marL="1828800" algn="l">
              <a:lnSpc>
                <a:spcPct val="100000"/>
              </a:lnSpc>
              <a:spcBef>
                <a:spcPts val="360"/>
              </a:spcBef>
              <a:spcAft>
                <a:spcPts val="0"/>
              </a:spcAft>
              <a:buClr>
                <a:schemeClr val="lt1"/>
              </a:buClr>
              <a:buSzPts val="1800"/>
              <a:buChar char="–"/>
              <a:defRPr/>
            </a:lvl4pPr>
            <a:lvl5pPr indent="-342900" lvl="4" marL="2286000" algn="l">
              <a:lnSpc>
                <a:spcPct val="100000"/>
              </a:lnSpc>
              <a:spcBef>
                <a:spcPts val="360"/>
              </a:spcBef>
              <a:spcAft>
                <a:spcPts val="0"/>
              </a:spcAft>
              <a:buClr>
                <a:schemeClr val="lt1"/>
              </a:buClr>
              <a:buSzPts val="1800"/>
              <a:buChar char="»"/>
              <a:defRPr/>
            </a:lvl5pPr>
            <a:lvl6pPr indent="-342900" lvl="5" marL="2743200" algn="l">
              <a:lnSpc>
                <a:spcPct val="100000"/>
              </a:lnSpc>
              <a:spcBef>
                <a:spcPts val="360"/>
              </a:spcBef>
              <a:spcAft>
                <a:spcPts val="0"/>
              </a:spcAft>
              <a:buClr>
                <a:schemeClr val="lt1"/>
              </a:buClr>
              <a:buSzPts val="1800"/>
              <a:buChar char="•"/>
              <a:defRPr/>
            </a:lvl6pPr>
            <a:lvl7pPr indent="-342900" lvl="6" marL="3200400" algn="l">
              <a:lnSpc>
                <a:spcPct val="100000"/>
              </a:lnSpc>
              <a:spcBef>
                <a:spcPts val="360"/>
              </a:spcBef>
              <a:spcAft>
                <a:spcPts val="0"/>
              </a:spcAft>
              <a:buClr>
                <a:schemeClr val="lt1"/>
              </a:buClr>
              <a:buSzPts val="1800"/>
              <a:buChar char="•"/>
              <a:defRPr/>
            </a:lvl7pPr>
            <a:lvl8pPr indent="-342900" lvl="7" marL="3657600" algn="l">
              <a:lnSpc>
                <a:spcPct val="100000"/>
              </a:lnSpc>
              <a:spcBef>
                <a:spcPts val="360"/>
              </a:spcBef>
              <a:spcAft>
                <a:spcPts val="0"/>
              </a:spcAft>
              <a:buClr>
                <a:schemeClr val="lt1"/>
              </a:buClr>
              <a:buSzPts val="1800"/>
              <a:buChar char="•"/>
              <a:defRPr/>
            </a:lvl8pPr>
            <a:lvl9pPr indent="-342900" lvl="8" marL="4114800" algn="l">
              <a:lnSpc>
                <a:spcPct val="100000"/>
              </a:lnSpc>
              <a:spcBef>
                <a:spcPts val="360"/>
              </a:spcBef>
              <a:spcAft>
                <a:spcPts val="0"/>
              </a:spcAft>
              <a:buClr>
                <a:schemeClr val="lt1"/>
              </a:buClr>
              <a:buSzPts val="1800"/>
              <a:buChar char="•"/>
              <a:defRPr/>
            </a:lvl9pPr>
          </a:lstStyle>
          <a:p/>
        </p:txBody>
      </p:sp>
      <p:sp>
        <p:nvSpPr>
          <p:cNvPr id="24" name="Google Shape;24;p1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 name="Google Shape;25;p1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 name="Google Shape;26;p1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35" name="Shape 135"/>
        <p:cNvGrpSpPr/>
        <p:nvPr/>
      </p:nvGrpSpPr>
      <p:grpSpPr>
        <a:xfrm>
          <a:off x="0" y="0"/>
          <a:ext cx="0" cy="0"/>
          <a:chOff x="0" y="0"/>
          <a:chExt cx="0" cy="0"/>
        </a:xfrm>
      </p:grpSpPr>
      <p:sp>
        <p:nvSpPr>
          <p:cNvPr id="136" name="Google Shape;136;g384fec2ab0f_0_152"/>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7" name="Google Shape;137;g384fec2ab0f_0_152"/>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8" name="Google Shape;138;g384fec2ab0f_0_152"/>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9" name="Google Shape;139;g384fec2ab0f_0_152"/>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40" name="Shape 140"/>
        <p:cNvGrpSpPr/>
        <p:nvPr/>
      </p:nvGrpSpPr>
      <p:grpSpPr>
        <a:xfrm>
          <a:off x="0" y="0"/>
          <a:ext cx="0" cy="0"/>
          <a:chOff x="0" y="0"/>
          <a:chExt cx="0" cy="0"/>
        </a:xfrm>
      </p:grpSpPr>
      <p:sp>
        <p:nvSpPr>
          <p:cNvPr id="141" name="Google Shape;141;g384fec2ab0f_0_157"/>
          <p:cNvSpPr txBox="1"/>
          <p:nvPr>
            <p:ph type="title"/>
          </p:nvPr>
        </p:nvSpPr>
        <p:spPr>
          <a:xfrm>
            <a:off x="457200" y="273050"/>
            <a:ext cx="3008400" cy="1162200"/>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lt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2" name="Google Shape;142;g384fec2ab0f_0_157"/>
          <p:cNvSpPr txBox="1"/>
          <p:nvPr>
            <p:ph idx="1" type="body"/>
          </p:nvPr>
        </p:nvSpPr>
        <p:spPr>
          <a:xfrm>
            <a:off x="3575050" y="273050"/>
            <a:ext cx="5111700" cy="5853000"/>
          </a:xfrm>
          <a:prstGeom prst="rect">
            <a:avLst/>
          </a:prstGeom>
          <a:noFill/>
          <a:ln>
            <a:noFill/>
          </a:ln>
        </p:spPr>
        <p:txBody>
          <a:bodyPr anchorCtr="0" anchor="t" bIns="45700" lIns="91425" spcFirstLastPara="1" rIns="91425" wrap="square" tIns="45700">
            <a:normAutofit/>
          </a:bodyPr>
          <a:lstStyle>
            <a:lvl1pPr indent="-431800" lvl="0" marL="457200" algn="l">
              <a:lnSpc>
                <a:spcPct val="100000"/>
              </a:lnSpc>
              <a:spcBef>
                <a:spcPts val="640"/>
              </a:spcBef>
              <a:spcAft>
                <a:spcPts val="0"/>
              </a:spcAft>
              <a:buClr>
                <a:schemeClr val="lt1"/>
              </a:buClr>
              <a:buSzPts val="3200"/>
              <a:buChar char="•"/>
              <a:defRPr sz="3200"/>
            </a:lvl1pPr>
            <a:lvl2pPr indent="-406400" lvl="1" marL="914400" algn="l">
              <a:lnSpc>
                <a:spcPct val="100000"/>
              </a:lnSpc>
              <a:spcBef>
                <a:spcPts val="560"/>
              </a:spcBef>
              <a:spcAft>
                <a:spcPts val="0"/>
              </a:spcAft>
              <a:buClr>
                <a:schemeClr val="lt1"/>
              </a:buClr>
              <a:buSzPts val="2800"/>
              <a:buChar char="–"/>
              <a:defRPr sz="2800"/>
            </a:lvl2pPr>
            <a:lvl3pPr indent="-381000" lvl="2" marL="1371600" algn="l">
              <a:lnSpc>
                <a:spcPct val="100000"/>
              </a:lnSpc>
              <a:spcBef>
                <a:spcPts val="480"/>
              </a:spcBef>
              <a:spcAft>
                <a:spcPts val="0"/>
              </a:spcAft>
              <a:buClr>
                <a:schemeClr val="lt1"/>
              </a:buClr>
              <a:buSzPts val="2400"/>
              <a:buChar char="•"/>
              <a:defRPr sz="2400"/>
            </a:lvl3pPr>
            <a:lvl4pPr indent="-355600" lvl="3" marL="1828800" algn="l">
              <a:lnSpc>
                <a:spcPct val="100000"/>
              </a:lnSpc>
              <a:spcBef>
                <a:spcPts val="400"/>
              </a:spcBef>
              <a:spcAft>
                <a:spcPts val="0"/>
              </a:spcAft>
              <a:buClr>
                <a:schemeClr val="lt1"/>
              </a:buClr>
              <a:buSzPts val="2000"/>
              <a:buChar char="–"/>
              <a:defRPr sz="2000"/>
            </a:lvl4pPr>
            <a:lvl5pPr indent="-355600" lvl="4" marL="2286000" algn="l">
              <a:lnSpc>
                <a:spcPct val="100000"/>
              </a:lnSpc>
              <a:spcBef>
                <a:spcPts val="400"/>
              </a:spcBef>
              <a:spcAft>
                <a:spcPts val="0"/>
              </a:spcAft>
              <a:buClr>
                <a:schemeClr val="lt1"/>
              </a:buClr>
              <a:buSzPts val="2000"/>
              <a:buChar char="»"/>
              <a:defRPr sz="2000"/>
            </a:lvl5pPr>
            <a:lvl6pPr indent="-355600" lvl="5" marL="2743200" algn="l">
              <a:lnSpc>
                <a:spcPct val="100000"/>
              </a:lnSpc>
              <a:spcBef>
                <a:spcPts val="400"/>
              </a:spcBef>
              <a:spcAft>
                <a:spcPts val="0"/>
              </a:spcAft>
              <a:buClr>
                <a:schemeClr val="lt1"/>
              </a:buClr>
              <a:buSzPts val="2000"/>
              <a:buChar char="•"/>
              <a:defRPr sz="2000"/>
            </a:lvl6pPr>
            <a:lvl7pPr indent="-355600" lvl="6" marL="3200400" algn="l">
              <a:lnSpc>
                <a:spcPct val="100000"/>
              </a:lnSpc>
              <a:spcBef>
                <a:spcPts val="400"/>
              </a:spcBef>
              <a:spcAft>
                <a:spcPts val="0"/>
              </a:spcAft>
              <a:buClr>
                <a:schemeClr val="lt1"/>
              </a:buClr>
              <a:buSzPts val="2000"/>
              <a:buChar char="•"/>
              <a:defRPr sz="2000"/>
            </a:lvl7pPr>
            <a:lvl8pPr indent="-355600" lvl="7" marL="3657600" algn="l">
              <a:lnSpc>
                <a:spcPct val="100000"/>
              </a:lnSpc>
              <a:spcBef>
                <a:spcPts val="400"/>
              </a:spcBef>
              <a:spcAft>
                <a:spcPts val="0"/>
              </a:spcAft>
              <a:buClr>
                <a:schemeClr val="lt1"/>
              </a:buClr>
              <a:buSzPts val="2000"/>
              <a:buChar char="•"/>
              <a:defRPr sz="2000"/>
            </a:lvl8pPr>
            <a:lvl9pPr indent="-355600" lvl="8" marL="4114800" algn="l">
              <a:lnSpc>
                <a:spcPct val="100000"/>
              </a:lnSpc>
              <a:spcBef>
                <a:spcPts val="400"/>
              </a:spcBef>
              <a:spcAft>
                <a:spcPts val="0"/>
              </a:spcAft>
              <a:buClr>
                <a:schemeClr val="lt1"/>
              </a:buClr>
              <a:buSzPts val="2000"/>
              <a:buChar char="•"/>
              <a:defRPr sz="2000"/>
            </a:lvl9pPr>
          </a:lstStyle>
          <a:p/>
        </p:txBody>
      </p:sp>
      <p:sp>
        <p:nvSpPr>
          <p:cNvPr id="143" name="Google Shape;143;g384fec2ab0f_0_157"/>
          <p:cNvSpPr txBox="1"/>
          <p:nvPr>
            <p:ph idx="2" type="body"/>
          </p:nvPr>
        </p:nvSpPr>
        <p:spPr>
          <a:xfrm>
            <a:off x="457200" y="1435100"/>
            <a:ext cx="3008400" cy="4691100"/>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lt1"/>
              </a:buClr>
              <a:buSzPts val="1400"/>
              <a:buNone/>
              <a:defRPr sz="1400"/>
            </a:lvl1pPr>
            <a:lvl2pPr indent="-228600" lvl="1" marL="914400" algn="l">
              <a:lnSpc>
                <a:spcPct val="100000"/>
              </a:lnSpc>
              <a:spcBef>
                <a:spcPts val="240"/>
              </a:spcBef>
              <a:spcAft>
                <a:spcPts val="0"/>
              </a:spcAft>
              <a:buClr>
                <a:schemeClr val="lt1"/>
              </a:buClr>
              <a:buSzPts val="1200"/>
              <a:buNone/>
              <a:defRPr sz="1200"/>
            </a:lvl2pPr>
            <a:lvl3pPr indent="-228600" lvl="2" marL="1371600" algn="l">
              <a:lnSpc>
                <a:spcPct val="100000"/>
              </a:lnSpc>
              <a:spcBef>
                <a:spcPts val="200"/>
              </a:spcBef>
              <a:spcAft>
                <a:spcPts val="0"/>
              </a:spcAft>
              <a:buClr>
                <a:schemeClr val="lt1"/>
              </a:buClr>
              <a:buSzPts val="1000"/>
              <a:buNone/>
              <a:defRPr sz="1000"/>
            </a:lvl3pPr>
            <a:lvl4pPr indent="-228600" lvl="3" marL="1828800" algn="l">
              <a:lnSpc>
                <a:spcPct val="100000"/>
              </a:lnSpc>
              <a:spcBef>
                <a:spcPts val="180"/>
              </a:spcBef>
              <a:spcAft>
                <a:spcPts val="0"/>
              </a:spcAft>
              <a:buClr>
                <a:schemeClr val="lt1"/>
              </a:buClr>
              <a:buSzPts val="900"/>
              <a:buNone/>
              <a:defRPr sz="900"/>
            </a:lvl4pPr>
            <a:lvl5pPr indent="-228600" lvl="4" marL="2286000" algn="l">
              <a:lnSpc>
                <a:spcPct val="100000"/>
              </a:lnSpc>
              <a:spcBef>
                <a:spcPts val="180"/>
              </a:spcBef>
              <a:spcAft>
                <a:spcPts val="0"/>
              </a:spcAft>
              <a:buClr>
                <a:schemeClr val="lt1"/>
              </a:buClr>
              <a:buSzPts val="900"/>
              <a:buNone/>
              <a:defRPr sz="900"/>
            </a:lvl5pPr>
            <a:lvl6pPr indent="-228600" lvl="5" marL="2743200" algn="l">
              <a:lnSpc>
                <a:spcPct val="100000"/>
              </a:lnSpc>
              <a:spcBef>
                <a:spcPts val="180"/>
              </a:spcBef>
              <a:spcAft>
                <a:spcPts val="0"/>
              </a:spcAft>
              <a:buClr>
                <a:schemeClr val="lt1"/>
              </a:buClr>
              <a:buSzPts val="900"/>
              <a:buNone/>
              <a:defRPr sz="900"/>
            </a:lvl6pPr>
            <a:lvl7pPr indent="-228600" lvl="6" marL="3200400" algn="l">
              <a:lnSpc>
                <a:spcPct val="100000"/>
              </a:lnSpc>
              <a:spcBef>
                <a:spcPts val="180"/>
              </a:spcBef>
              <a:spcAft>
                <a:spcPts val="0"/>
              </a:spcAft>
              <a:buClr>
                <a:schemeClr val="lt1"/>
              </a:buClr>
              <a:buSzPts val="900"/>
              <a:buNone/>
              <a:defRPr sz="900"/>
            </a:lvl7pPr>
            <a:lvl8pPr indent="-228600" lvl="7" marL="3657600" algn="l">
              <a:lnSpc>
                <a:spcPct val="100000"/>
              </a:lnSpc>
              <a:spcBef>
                <a:spcPts val="180"/>
              </a:spcBef>
              <a:spcAft>
                <a:spcPts val="0"/>
              </a:spcAft>
              <a:buClr>
                <a:schemeClr val="lt1"/>
              </a:buClr>
              <a:buSzPts val="900"/>
              <a:buNone/>
              <a:defRPr sz="900"/>
            </a:lvl8pPr>
            <a:lvl9pPr indent="-228600" lvl="8" marL="4114800" algn="l">
              <a:lnSpc>
                <a:spcPct val="100000"/>
              </a:lnSpc>
              <a:spcBef>
                <a:spcPts val="180"/>
              </a:spcBef>
              <a:spcAft>
                <a:spcPts val="0"/>
              </a:spcAft>
              <a:buClr>
                <a:schemeClr val="lt1"/>
              </a:buClr>
              <a:buSzPts val="900"/>
              <a:buNone/>
              <a:defRPr sz="900"/>
            </a:lvl9pPr>
          </a:lstStyle>
          <a:p/>
        </p:txBody>
      </p:sp>
      <p:sp>
        <p:nvSpPr>
          <p:cNvPr id="144" name="Google Shape;144;g384fec2ab0f_0_157"/>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5" name="Google Shape;145;g384fec2ab0f_0_157"/>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6" name="Google Shape;146;g384fec2ab0f_0_157"/>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47" name="Shape 147"/>
        <p:cNvGrpSpPr/>
        <p:nvPr/>
      </p:nvGrpSpPr>
      <p:grpSpPr>
        <a:xfrm>
          <a:off x="0" y="0"/>
          <a:ext cx="0" cy="0"/>
          <a:chOff x="0" y="0"/>
          <a:chExt cx="0" cy="0"/>
        </a:xfrm>
      </p:grpSpPr>
      <p:sp>
        <p:nvSpPr>
          <p:cNvPr id="148" name="Google Shape;148;g384fec2ab0f_0_164"/>
          <p:cNvSpPr txBox="1"/>
          <p:nvPr>
            <p:ph type="title"/>
          </p:nvPr>
        </p:nvSpPr>
        <p:spPr>
          <a:xfrm>
            <a:off x="1792288" y="4800600"/>
            <a:ext cx="5486400" cy="566700"/>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lt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9" name="Google Shape;149;g384fec2ab0f_0_164"/>
          <p:cNvSpPr/>
          <p:nvPr>
            <p:ph idx="2" type="pic"/>
          </p:nvPr>
        </p:nvSpPr>
        <p:spPr>
          <a:xfrm>
            <a:off x="1792288" y="612775"/>
            <a:ext cx="5486400" cy="4114800"/>
          </a:xfrm>
          <a:prstGeom prst="rect">
            <a:avLst/>
          </a:prstGeom>
          <a:noFill/>
          <a:ln>
            <a:noFill/>
          </a:ln>
        </p:spPr>
      </p:sp>
      <p:sp>
        <p:nvSpPr>
          <p:cNvPr id="150" name="Google Shape;150;g384fec2ab0f_0_164"/>
          <p:cNvSpPr txBox="1"/>
          <p:nvPr>
            <p:ph idx="1" type="body"/>
          </p:nvPr>
        </p:nvSpPr>
        <p:spPr>
          <a:xfrm>
            <a:off x="1792288" y="5367338"/>
            <a:ext cx="5486400" cy="804900"/>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lt1"/>
              </a:buClr>
              <a:buSzPts val="1400"/>
              <a:buNone/>
              <a:defRPr sz="1400"/>
            </a:lvl1pPr>
            <a:lvl2pPr indent="-228600" lvl="1" marL="914400" algn="l">
              <a:lnSpc>
                <a:spcPct val="100000"/>
              </a:lnSpc>
              <a:spcBef>
                <a:spcPts val="240"/>
              </a:spcBef>
              <a:spcAft>
                <a:spcPts val="0"/>
              </a:spcAft>
              <a:buClr>
                <a:schemeClr val="lt1"/>
              </a:buClr>
              <a:buSzPts val="1200"/>
              <a:buNone/>
              <a:defRPr sz="1200"/>
            </a:lvl2pPr>
            <a:lvl3pPr indent="-228600" lvl="2" marL="1371600" algn="l">
              <a:lnSpc>
                <a:spcPct val="100000"/>
              </a:lnSpc>
              <a:spcBef>
                <a:spcPts val="200"/>
              </a:spcBef>
              <a:spcAft>
                <a:spcPts val="0"/>
              </a:spcAft>
              <a:buClr>
                <a:schemeClr val="lt1"/>
              </a:buClr>
              <a:buSzPts val="1000"/>
              <a:buNone/>
              <a:defRPr sz="1000"/>
            </a:lvl3pPr>
            <a:lvl4pPr indent="-228600" lvl="3" marL="1828800" algn="l">
              <a:lnSpc>
                <a:spcPct val="100000"/>
              </a:lnSpc>
              <a:spcBef>
                <a:spcPts val="180"/>
              </a:spcBef>
              <a:spcAft>
                <a:spcPts val="0"/>
              </a:spcAft>
              <a:buClr>
                <a:schemeClr val="lt1"/>
              </a:buClr>
              <a:buSzPts val="900"/>
              <a:buNone/>
              <a:defRPr sz="900"/>
            </a:lvl4pPr>
            <a:lvl5pPr indent="-228600" lvl="4" marL="2286000" algn="l">
              <a:lnSpc>
                <a:spcPct val="100000"/>
              </a:lnSpc>
              <a:spcBef>
                <a:spcPts val="180"/>
              </a:spcBef>
              <a:spcAft>
                <a:spcPts val="0"/>
              </a:spcAft>
              <a:buClr>
                <a:schemeClr val="lt1"/>
              </a:buClr>
              <a:buSzPts val="900"/>
              <a:buNone/>
              <a:defRPr sz="900"/>
            </a:lvl5pPr>
            <a:lvl6pPr indent="-228600" lvl="5" marL="2743200" algn="l">
              <a:lnSpc>
                <a:spcPct val="100000"/>
              </a:lnSpc>
              <a:spcBef>
                <a:spcPts val="180"/>
              </a:spcBef>
              <a:spcAft>
                <a:spcPts val="0"/>
              </a:spcAft>
              <a:buClr>
                <a:schemeClr val="lt1"/>
              </a:buClr>
              <a:buSzPts val="900"/>
              <a:buNone/>
              <a:defRPr sz="900"/>
            </a:lvl6pPr>
            <a:lvl7pPr indent="-228600" lvl="6" marL="3200400" algn="l">
              <a:lnSpc>
                <a:spcPct val="100000"/>
              </a:lnSpc>
              <a:spcBef>
                <a:spcPts val="180"/>
              </a:spcBef>
              <a:spcAft>
                <a:spcPts val="0"/>
              </a:spcAft>
              <a:buClr>
                <a:schemeClr val="lt1"/>
              </a:buClr>
              <a:buSzPts val="900"/>
              <a:buNone/>
              <a:defRPr sz="900"/>
            </a:lvl7pPr>
            <a:lvl8pPr indent="-228600" lvl="7" marL="3657600" algn="l">
              <a:lnSpc>
                <a:spcPct val="100000"/>
              </a:lnSpc>
              <a:spcBef>
                <a:spcPts val="180"/>
              </a:spcBef>
              <a:spcAft>
                <a:spcPts val="0"/>
              </a:spcAft>
              <a:buClr>
                <a:schemeClr val="lt1"/>
              </a:buClr>
              <a:buSzPts val="900"/>
              <a:buNone/>
              <a:defRPr sz="900"/>
            </a:lvl8pPr>
            <a:lvl9pPr indent="-228600" lvl="8" marL="4114800" algn="l">
              <a:lnSpc>
                <a:spcPct val="100000"/>
              </a:lnSpc>
              <a:spcBef>
                <a:spcPts val="180"/>
              </a:spcBef>
              <a:spcAft>
                <a:spcPts val="0"/>
              </a:spcAft>
              <a:buClr>
                <a:schemeClr val="lt1"/>
              </a:buClr>
              <a:buSzPts val="900"/>
              <a:buNone/>
              <a:defRPr sz="900"/>
            </a:lvl9pPr>
          </a:lstStyle>
          <a:p/>
        </p:txBody>
      </p:sp>
      <p:sp>
        <p:nvSpPr>
          <p:cNvPr id="151" name="Google Shape;151;g384fec2ab0f_0_164"/>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2" name="Google Shape;152;g384fec2ab0f_0_164"/>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3" name="Google Shape;153;g384fec2ab0f_0_164"/>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54" name="Shape 154"/>
        <p:cNvGrpSpPr/>
        <p:nvPr/>
      </p:nvGrpSpPr>
      <p:grpSpPr>
        <a:xfrm>
          <a:off x="0" y="0"/>
          <a:ext cx="0" cy="0"/>
          <a:chOff x="0" y="0"/>
          <a:chExt cx="0" cy="0"/>
        </a:xfrm>
      </p:grpSpPr>
      <p:sp>
        <p:nvSpPr>
          <p:cNvPr id="155" name="Google Shape;155;g384fec2ab0f_0_17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6" name="Google Shape;156;g384fec2ab0f_0_171"/>
          <p:cNvSpPr txBox="1"/>
          <p:nvPr>
            <p:ph idx="1" type="body"/>
          </p:nvPr>
        </p:nvSpPr>
        <p:spPr>
          <a:xfrm rot="5400000">
            <a:off x="2308951" y="-251550"/>
            <a:ext cx="4526100" cy="82296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lt1"/>
              </a:buClr>
              <a:buSzPts val="1800"/>
              <a:buChar char="•"/>
              <a:defRPr/>
            </a:lvl1pPr>
            <a:lvl2pPr indent="-342900" lvl="1" marL="914400" algn="l">
              <a:lnSpc>
                <a:spcPct val="100000"/>
              </a:lnSpc>
              <a:spcBef>
                <a:spcPts val="360"/>
              </a:spcBef>
              <a:spcAft>
                <a:spcPts val="0"/>
              </a:spcAft>
              <a:buClr>
                <a:schemeClr val="lt1"/>
              </a:buClr>
              <a:buSzPts val="1800"/>
              <a:buChar char="–"/>
              <a:defRPr/>
            </a:lvl2pPr>
            <a:lvl3pPr indent="-342900" lvl="2" marL="1371600" algn="l">
              <a:lnSpc>
                <a:spcPct val="100000"/>
              </a:lnSpc>
              <a:spcBef>
                <a:spcPts val="360"/>
              </a:spcBef>
              <a:spcAft>
                <a:spcPts val="0"/>
              </a:spcAft>
              <a:buClr>
                <a:schemeClr val="lt1"/>
              </a:buClr>
              <a:buSzPts val="1800"/>
              <a:buChar char="•"/>
              <a:defRPr/>
            </a:lvl3pPr>
            <a:lvl4pPr indent="-342900" lvl="3" marL="1828800" algn="l">
              <a:lnSpc>
                <a:spcPct val="100000"/>
              </a:lnSpc>
              <a:spcBef>
                <a:spcPts val="360"/>
              </a:spcBef>
              <a:spcAft>
                <a:spcPts val="0"/>
              </a:spcAft>
              <a:buClr>
                <a:schemeClr val="lt1"/>
              </a:buClr>
              <a:buSzPts val="1800"/>
              <a:buChar char="–"/>
              <a:defRPr/>
            </a:lvl4pPr>
            <a:lvl5pPr indent="-342900" lvl="4" marL="2286000" algn="l">
              <a:lnSpc>
                <a:spcPct val="100000"/>
              </a:lnSpc>
              <a:spcBef>
                <a:spcPts val="360"/>
              </a:spcBef>
              <a:spcAft>
                <a:spcPts val="0"/>
              </a:spcAft>
              <a:buClr>
                <a:schemeClr val="lt1"/>
              </a:buClr>
              <a:buSzPts val="1800"/>
              <a:buChar char="»"/>
              <a:defRPr/>
            </a:lvl5pPr>
            <a:lvl6pPr indent="-342900" lvl="5" marL="2743200" algn="l">
              <a:lnSpc>
                <a:spcPct val="100000"/>
              </a:lnSpc>
              <a:spcBef>
                <a:spcPts val="360"/>
              </a:spcBef>
              <a:spcAft>
                <a:spcPts val="0"/>
              </a:spcAft>
              <a:buClr>
                <a:schemeClr val="lt1"/>
              </a:buClr>
              <a:buSzPts val="1800"/>
              <a:buChar char="•"/>
              <a:defRPr/>
            </a:lvl6pPr>
            <a:lvl7pPr indent="-342900" lvl="6" marL="3200400" algn="l">
              <a:lnSpc>
                <a:spcPct val="100000"/>
              </a:lnSpc>
              <a:spcBef>
                <a:spcPts val="360"/>
              </a:spcBef>
              <a:spcAft>
                <a:spcPts val="0"/>
              </a:spcAft>
              <a:buClr>
                <a:schemeClr val="lt1"/>
              </a:buClr>
              <a:buSzPts val="1800"/>
              <a:buChar char="•"/>
              <a:defRPr/>
            </a:lvl7pPr>
            <a:lvl8pPr indent="-342900" lvl="7" marL="3657600" algn="l">
              <a:lnSpc>
                <a:spcPct val="100000"/>
              </a:lnSpc>
              <a:spcBef>
                <a:spcPts val="360"/>
              </a:spcBef>
              <a:spcAft>
                <a:spcPts val="0"/>
              </a:spcAft>
              <a:buClr>
                <a:schemeClr val="lt1"/>
              </a:buClr>
              <a:buSzPts val="1800"/>
              <a:buChar char="•"/>
              <a:defRPr/>
            </a:lvl8pPr>
            <a:lvl9pPr indent="-342900" lvl="8" marL="4114800" algn="l">
              <a:lnSpc>
                <a:spcPct val="100000"/>
              </a:lnSpc>
              <a:spcBef>
                <a:spcPts val="360"/>
              </a:spcBef>
              <a:spcAft>
                <a:spcPts val="0"/>
              </a:spcAft>
              <a:buClr>
                <a:schemeClr val="lt1"/>
              </a:buClr>
              <a:buSzPts val="1800"/>
              <a:buChar char="•"/>
              <a:defRPr/>
            </a:lvl9pPr>
          </a:lstStyle>
          <a:p/>
        </p:txBody>
      </p:sp>
      <p:sp>
        <p:nvSpPr>
          <p:cNvPr id="157" name="Google Shape;157;g384fec2ab0f_0_171"/>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8" name="Google Shape;158;g384fec2ab0f_0_171"/>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9" name="Google Shape;159;g384fec2ab0f_0_171"/>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60" name="Shape 160"/>
        <p:cNvGrpSpPr/>
        <p:nvPr/>
      </p:nvGrpSpPr>
      <p:grpSpPr>
        <a:xfrm>
          <a:off x="0" y="0"/>
          <a:ext cx="0" cy="0"/>
          <a:chOff x="0" y="0"/>
          <a:chExt cx="0" cy="0"/>
        </a:xfrm>
      </p:grpSpPr>
      <p:sp>
        <p:nvSpPr>
          <p:cNvPr id="161" name="Google Shape;161;g384fec2ab0f_0_177"/>
          <p:cNvSpPr txBox="1"/>
          <p:nvPr>
            <p:ph type="title"/>
          </p:nvPr>
        </p:nvSpPr>
        <p:spPr>
          <a:xfrm rot="5400000">
            <a:off x="4732351" y="2171689"/>
            <a:ext cx="5851500" cy="20574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2" name="Google Shape;162;g384fec2ab0f_0_177"/>
          <p:cNvSpPr txBox="1"/>
          <p:nvPr>
            <p:ph idx="1" type="body"/>
          </p:nvPr>
        </p:nvSpPr>
        <p:spPr>
          <a:xfrm rot="5400000">
            <a:off x="541350" y="190487"/>
            <a:ext cx="5851500" cy="60198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lt1"/>
              </a:buClr>
              <a:buSzPts val="1800"/>
              <a:buChar char="•"/>
              <a:defRPr/>
            </a:lvl1pPr>
            <a:lvl2pPr indent="-342900" lvl="1" marL="914400" algn="l">
              <a:lnSpc>
                <a:spcPct val="100000"/>
              </a:lnSpc>
              <a:spcBef>
                <a:spcPts val="360"/>
              </a:spcBef>
              <a:spcAft>
                <a:spcPts val="0"/>
              </a:spcAft>
              <a:buClr>
                <a:schemeClr val="lt1"/>
              </a:buClr>
              <a:buSzPts val="1800"/>
              <a:buChar char="–"/>
              <a:defRPr/>
            </a:lvl2pPr>
            <a:lvl3pPr indent="-342900" lvl="2" marL="1371600" algn="l">
              <a:lnSpc>
                <a:spcPct val="100000"/>
              </a:lnSpc>
              <a:spcBef>
                <a:spcPts val="360"/>
              </a:spcBef>
              <a:spcAft>
                <a:spcPts val="0"/>
              </a:spcAft>
              <a:buClr>
                <a:schemeClr val="lt1"/>
              </a:buClr>
              <a:buSzPts val="1800"/>
              <a:buChar char="•"/>
              <a:defRPr/>
            </a:lvl3pPr>
            <a:lvl4pPr indent="-342900" lvl="3" marL="1828800" algn="l">
              <a:lnSpc>
                <a:spcPct val="100000"/>
              </a:lnSpc>
              <a:spcBef>
                <a:spcPts val="360"/>
              </a:spcBef>
              <a:spcAft>
                <a:spcPts val="0"/>
              </a:spcAft>
              <a:buClr>
                <a:schemeClr val="lt1"/>
              </a:buClr>
              <a:buSzPts val="1800"/>
              <a:buChar char="–"/>
              <a:defRPr/>
            </a:lvl4pPr>
            <a:lvl5pPr indent="-342900" lvl="4" marL="2286000" algn="l">
              <a:lnSpc>
                <a:spcPct val="100000"/>
              </a:lnSpc>
              <a:spcBef>
                <a:spcPts val="360"/>
              </a:spcBef>
              <a:spcAft>
                <a:spcPts val="0"/>
              </a:spcAft>
              <a:buClr>
                <a:schemeClr val="lt1"/>
              </a:buClr>
              <a:buSzPts val="1800"/>
              <a:buChar char="»"/>
              <a:defRPr/>
            </a:lvl5pPr>
            <a:lvl6pPr indent="-342900" lvl="5" marL="2743200" algn="l">
              <a:lnSpc>
                <a:spcPct val="100000"/>
              </a:lnSpc>
              <a:spcBef>
                <a:spcPts val="360"/>
              </a:spcBef>
              <a:spcAft>
                <a:spcPts val="0"/>
              </a:spcAft>
              <a:buClr>
                <a:schemeClr val="lt1"/>
              </a:buClr>
              <a:buSzPts val="1800"/>
              <a:buChar char="•"/>
              <a:defRPr/>
            </a:lvl6pPr>
            <a:lvl7pPr indent="-342900" lvl="6" marL="3200400" algn="l">
              <a:lnSpc>
                <a:spcPct val="100000"/>
              </a:lnSpc>
              <a:spcBef>
                <a:spcPts val="360"/>
              </a:spcBef>
              <a:spcAft>
                <a:spcPts val="0"/>
              </a:spcAft>
              <a:buClr>
                <a:schemeClr val="lt1"/>
              </a:buClr>
              <a:buSzPts val="1800"/>
              <a:buChar char="•"/>
              <a:defRPr/>
            </a:lvl7pPr>
            <a:lvl8pPr indent="-342900" lvl="7" marL="3657600" algn="l">
              <a:lnSpc>
                <a:spcPct val="100000"/>
              </a:lnSpc>
              <a:spcBef>
                <a:spcPts val="360"/>
              </a:spcBef>
              <a:spcAft>
                <a:spcPts val="0"/>
              </a:spcAft>
              <a:buClr>
                <a:schemeClr val="lt1"/>
              </a:buClr>
              <a:buSzPts val="1800"/>
              <a:buChar char="•"/>
              <a:defRPr/>
            </a:lvl8pPr>
            <a:lvl9pPr indent="-342900" lvl="8" marL="4114800" algn="l">
              <a:lnSpc>
                <a:spcPct val="100000"/>
              </a:lnSpc>
              <a:spcBef>
                <a:spcPts val="360"/>
              </a:spcBef>
              <a:spcAft>
                <a:spcPts val="0"/>
              </a:spcAft>
              <a:buClr>
                <a:schemeClr val="lt1"/>
              </a:buClr>
              <a:buSzPts val="1800"/>
              <a:buChar char="•"/>
              <a:defRPr/>
            </a:lvl9pPr>
          </a:lstStyle>
          <a:p/>
        </p:txBody>
      </p:sp>
      <p:sp>
        <p:nvSpPr>
          <p:cNvPr id="163" name="Google Shape;163;g384fec2ab0f_0_177"/>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4" name="Google Shape;164;g384fec2ab0f_0_177"/>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5" name="Google Shape;165;g384fec2ab0f_0_177"/>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7" name="Shape 27"/>
        <p:cNvGrpSpPr/>
        <p:nvPr/>
      </p:nvGrpSpPr>
      <p:grpSpPr>
        <a:xfrm>
          <a:off x="0" y="0"/>
          <a:ext cx="0" cy="0"/>
          <a:chOff x="0" y="0"/>
          <a:chExt cx="0" cy="0"/>
        </a:xfrm>
      </p:grpSpPr>
      <p:sp>
        <p:nvSpPr>
          <p:cNvPr id="28" name="Google Shape;28;g39fdeffcdf8_0_122"/>
          <p:cNvSpPr txBox="1"/>
          <p:nvPr>
            <p:ph type="title"/>
          </p:nvPr>
        </p:nvSpPr>
        <p:spPr>
          <a:xfrm>
            <a:off x="311700" y="593367"/>
            <a:ext cx="8520600" cy="7635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SzPts val="4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g39fdeffcdf8_0_122"/>
          <p:cNvSpPr txBox="1"/>
          <p:nvPr>
            <p:ph idx="1" type="body"/>
          </p:nvPr>
        </p:nvSpPr>
        <p:spPr>
          <a:xfrm>
            <a:off x="311700" y="1536633"/>
            <a:ext cx="8520600" cy="4555200"/>
          </a:xfrm>
          <a:prstGeom prst="rect">
            <a:avLst/>
          </a:prstGeom>
          <a:noFill/>
          <a:ln>
            <a:noFill/>
          </a:ln>
        </p:spPr>
        <p:txBody>
          <a:bodyPr anchorCtr="0" anchor="t" bIns="45700" lIns="91425" spcFirstLastPara="1" rIns="91425" wrap="square" tIns="45700">
            <a:normAutofit/>
          </a:bodyPr>
          <a:lstStyle>
            <a:lvl1pPr indent="-431800" lvl="0" marL="457200" algn="l">
              <a:lnSpc>
                <a:spcPct val="100000"/>
              </a:lnSpc>
              <a:spcBef>
                <a:spcPts val="640"/>
              </a:spcBef>
              <a:spcAft>
                <a:spcPts val="0"/>
              </a:spcAft>
              <a:buSzPts val="3200"/>
              <a:buChar char="•"/>
              <a:defRPr/>
            </a:lvl1pPr>
            <a:lvl2pPr indent="-406400" lvl="1" marL="914400" algn="l">
              <a:lnSpc>
                <a:spcPct val="100000"/>
              </a:lnSpc>
              <a:spcBef>
                <a:spcPts val="560"/>
              </a:spcBef>
              <a:spcAft>
                <a:spcPts val="0"/>
              </a:spcAft>
              <a:buSzPts val="2800"/>
              <a:buChar char="–"/>
              <a:defRPr/>
            </a:lvl2pPr>
            <a:lvl3pPr indent="-381000" lvl="2" marL="1371600" algn="l">
              <a:lnSpc>
                <a:spcPct val="100000"/>
              </a:lnSpc>
              <a:spcBef>
                <a:spcPts val="480"/>
              </a:spcBef>
              <a:spcAft>
                <a:spcPts val="0"/>
              </a:spcAft>
              <a:buSzPts val="2400"/>
              <a:buChar char="•"/>
              <a:defRPr/>
            </a:lvl3pPr>
            <a:lvl4pPr indent="-355600" lvl="3" marL="1828800" algn="l">
              <a:lnSpc>
                <a:spcPct val="100000"/>
              </a:lnSpc>
              <a:spcBef>
                <a:spcPts val="400"/>
              </a:spcBef>
              <a:spcAft>
                <a:spcPts val="0"/>
              </a:spcAft>
              <a:buSzPts val="2000"/>
              <a:buChar char="–"/>
              <a:defRPr/>
            </a:lvl4pPr>
            <a:lvl5pPr indent="-355600" lvl="4" marL="2286000" algn="l">
              <a:lnSpc>
                <a:spcPct val="100000"/>
              </a:lnSpc>
              <a:spcBef>
                <a:spcPts val="400"/>
              </a:spcBef>
              <a:spcAft>
                <a:spcPts val="0"/>
              </a:spcAft>
              <a:buSzPts val="2000"/>
              <a:buChar char="»"/>
              <a:defRPr/>
            </a:lvl5pPr>
            <a:lvl6pPr indent="-355600" lvl="5" marL="2743200" algn="l">
              <a:lnSpc>
                <a:spcPct val="100000"/>
              </a:lnSpc>
              <a:spcBef>
                <a:spcPts val="400"/>
              </a:spcBef>
              <a:spcAft>
                <a:spcPts val="0"/>
              </a:spcAft>
              <a:buSzPts val="2000"/>
              <a:buChar char="•"/>
              <a:defRPr/>
            </a:lvl6pPr>
            <a:lvl7pPr indent="-355600" lvl="6" marL="3200400" algn="l">
              <a:lnSpc>
                <a:spcPct val="100000"/>
              </a:lnSpc>
              <a:spcBef>
                <a:spcPts val="400"/>
              </a:spcBef>
              <a:spcAft>
                <a:spcPts val="0"/>
              </a:spcAft>
              <a:buSzPts val="2000"/>
              <a:buChar char="•"/>
              <a:defRPr/>
            </a:lvl7pPr>
            <a:lvl8pPr indent="-355600" lvl="7" marL="3657600" algn="l">
              <a:lnSpc>
                <a:spcPct val="100000"/>
              </a:lnSpc>
              <a:spcBef>
                <a:spcPts val="400"/>
              </a:spcBef>
              <a:spcAft>
                <a:spcPts val="0"/>
              </a:spcAft>
              <a:buSzPts val="2000"/>
              <a:buChar char="•"/>
              <a:defRPr/>
            </a:lvl8pPr>
            <a:lvl9pPr indent="-355600" lvl="8" marL="4114800" algn="l">
              <a:lnSpc>
                <a:spcPct val="100000"/>
              </a:lnSpc>
              <a:spcBef>
                <a:spcPts val="400"/>
              </a:spcBef>
              <a:spcAft>
                <a:spcPts val="0"/>
              </a:spcAft>
              <a:buSzPts val="2000"/>
              <a:buChar char="•"/>
              <a:defRPr/>
            </a:lvl9pPr>
          </a:lstStyle>
          <a:p/>
        </p:txBody>
      </p:sp>
      <p:sp>
        <p:nvSpPr>
          <p:cNvPr id="30" name="Google Shape;30;g39fdeffcdf8_0_122"/>
          <p:cNvSpPr txBox="1"/>
          <p:nvPr>
            <p:ph idx="12" type="sldNum"/>
          </p:nvPr>
        </p:nvSpPr>
        <p:spPr>
          <a:xfrm>
            <a:off x="8472458" y="6217622"/>
            <a:ext cx="548700" cy="5247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1" name="Shape 31"/>
        <p:cNvGrpSpPr/>
        <p:nvPr/>
      </p:nvGrpSpPr>
      <p:grpSpPr>
        <a:xfrm>
          <a:off x="0" y="0"/>
          <a:ext cx="0" cy="0"/>
          <a:chOff x="0" y="0"/>
          <a:chExt cx="0" cy="0"/>
        </a:xfrm>
      </p:grpSpPr>
      <p:sp>
        <p:nvSpPr>
          <p:cNvPr id="32" name="Google Shape;32;p14"/>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chemeClr val="lt1"/>
              </a:buClr>
              <a:buSzPts val="4000"/>
              <a:buFont typeface="Calibri"/>
              <a:buNone/>
              <a:defRPr b="1" sz="40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 name="Google Shape;33;p14"/>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00"/>
              </a:spcBef>
              <a:spcAft>
                <a:spcPts val="0"/>
              </a:spcAft>
              <a:buClr>
                <a:schemeClr val="lt1"/>
              </a:buClr>
              <a:buSzPts val="2000"/>
              <a:buNone/>
              <a:defRPr sz="2000">
                <a:solidFill>
                  <a:schemeClr val="lt1"/>
                </a:solidFill>
              </a:defRPr>
            </a:lvl1pPr>
            <a:lvl2pPr indent="-228600" lvl="1" marL="914400" algn="l">
              <a:lnSpc>
                <a:spcPct val="100000"/>
              </a:lnSpc>
              <a:spcBef>
                <a:spcPts val="360"/>
              </a:spcBef>
              <a:spcAft>
                <a:spcPts val="0"/>
              </a:spcAft>
              <a:buClr>
                <a:schemeClr val="lt1"/>
              </a:buClr>
              <a:buSzPts val="1800"/>
              <a:buNone/>
              <a:defRPr sz="1800">
                <a:solidFill>
                  <a:schemeClr val="lt1"/>
                </a:solidFill>
              </a:defRPr>
            </a:lvl2pPr>
            <a:lvl3pPr indent="-228600" lvl="2" marL="1371600" algn="l">
              <a:lnSpc>
                <a:spcPct val="100000"/>
              </a:lnSpc>
              <a:spcBef>
                <a:spcPts val="320"/>
              </a:spcBef>
              <a:spcAft>
                <a:spcPts val="0"/>
              </a:spcAft>
              <a:buClr>
                <a:schemeClr val="lt1"/>
              </a:buClr>
              <a:buSzPts val="1600"/>
              <a:buNone/>
              <a:defRPr sz="1600">
                <a:solidFill>
                  <a:schemeClr val="lt1"/>
                </a:solidFill>
              </a:defRPr>
            </a:lvl3pPr>
            <a:lvl4pPr indent="-228600" lvl="3" marL="1828800" algn="l">
              <a:lnSpc>
                <a:spcPct val="100000"/>
              </a:lnSpc>
              <a:spcBef>
                <a:spcPts val="280"/>
              </a:spcBef>
              <a:spcAft>
                <a:spcPts val="0"/>
              </a:spcAft>
              <a:buClr>
                <a:schemeClr val="lt1"/>
              </a:buClr>
              <a:buSzPts val="1400"/>
              <a:buNone/>
              <a:defRPr sz="1400">
                <a:solidFill>
                  <a:schemeClr val="lt1"/>
                </a:solidFill>
              </a:defRPr>
            </a:lvl4pPr>
            <a:lvl5pPr indent="-228600" lvl="4" marL="2286000" algn="l">
              <a:lnSpc>
                <a:spcPct val="100000"/>
              </a:lnSpc>
              <a:spcBef>
                <a:spcPts val="280"/>
              </a:spcBef>
              <a:spcAft>
                <a:spcPts val="0"/>
              </a:spcAft>
              <a:buClr>
                <a:schemeClr val="lt1"/>
              </a:buClr>
              <a:buSzPts val="1400"/>
              <a:buNone/>
              <a:defRPr sz="1400">
                <a:solidFill>
                  <a:schemeClr val="lt1"/>
                </a:solidFill>
              </a:defRPr>
            </a:lvl5pPr>
            <a:lvl6pPr indent="-228600" lvl="5" marL="2743200" algn="l">
              <a:lnSpc>
                <a:spcPct val="100000"/>
              </a:lnSpc>
              <a:spcBef>
                <a:spcPts val="280"/>
              </a:spcBef>
              <a:spcAft>
                <a:spcPts val="0"/>
              </a:spcAft>
              <a:buClr>
                <a:schemeClr val="lt1"/>
              </a:buClr>
              <a:buSzPts val="1400"/>
              <a:buNone/>
              <a:defRPr sz="1400">
                <a:solidFill>
                  <a:schemeClr val="lt1"/>
                </a:solidFill>
              </a:defRPr>
            </a:lvl6pPr>
            <a:lvl7pPr indent="-228600" lvl="6" marL="3200400" algn="l">
              <a:lnSpc>
                <a:spcPct val="100000"/>
              </a:lnSpc>
              <a:spcBef>
                <a:spcPts val="280"/>
              </a:spcBef>
              <a:spcAft>
                <a:spcPts val="0"/>
              </a:spcAft>
              <a:buClr>
                <a:schemeClr val="lt1"/>
              </a:buClr>
              <a:buSzPts val="1400"/>
              <a:buNone/>
              <a:defRPr sz="1400">
                <a:solidFill>
                  <a:schemeClr val="lt1"/>
                </a:solidFill>
              </a:defRPr>
            </a:lvl7pPr>
            <a:lvl8pPr indent="-228600" lvl="7" marL="3657600" algn="l">
              <a:lnSpc>
                <a:spcPct val="100000"/>
              </a:lnSpc>
              <a:spcBef>
                <a:spcPts val="280"/>
              </a:spcBef>
              <a:spcAft>
                <a:spcPts val="0"/>
              </a:spcAft>
              <a:buClr>
                <a:schemeClr val="lt1"/>
              </a:buClr>
              <a:buSzPts val="1400"/>
              <a:buNone/>
              <a:defRPr sz="1400">
                <a:solidFill>
                  <a:schemeClr val="lt1"/>
                </a:solidFill>
              </a:defRPr>
            </a:lvl8pPr>
            <a:lvl9pPr indent="-228600" lvl="8" marL="4114800" algn="l">
              <a:lnSpc>
                <a:spcPct val="100000"/>
              </a:lnSpc>
              <a:spcBef>
                <a:spcPts val="280"/>
              </a:spcBef>
              <a:spcAft>
                <a:spcPts val="0"/>
              </a:spcAft>
              <a:buClr>
                <a:schemeClr val="lt1"/>
              </a:buClr>
              <a:buSzPts val="1400"/>
              <a:buNone/>
              <a:defRPr sz="1400">
                <a:solidFill>
                  <a:schemeClr val="lt1"/>
                </a:solidFill>
              </a:defRPr>
            </a:lvl9pPr>
          </a:lstStyle>
          <a:p/>
        </p:txBody>
      </p:sp>
      <p:sp>
        <p:nvSpPr>
          <p:cNvPr id="34" name="Google Shape;34;p1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1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 name="Google Shape;36;p1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7" name="Shape 37"/>
        <p:cNvGrpSpPr/>
        <p:nvPr/>
      </p:nvGrpSpPr>
      <p:grpSpPr>
        <a:xfrm>
          <a:off x="0" y="0"/>
          <a:ext cx="0" cy="0"/>
          <a:chOff x="0" y="0"/>
          <a:chExt cx="0" cy="0"/>
        </a:xfrm>
      </p:grpSpPr>
      <p:sp>
        <p:nvSpPr>
          <p:cNvPr id="38" name="Google Shape;38;p15"/>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 name="Google Shape;39;p15"/>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lt1"/>
              </a:buClr>
              <a:buSzPts val="2800"/>
              <a:buChar char="•"/>
              <a:defRPr sz="2800"/>
            </a:lvl1pPr>
            <a:lvl2pPr indent="-381000" lvl="1" marL="914400" algn="l">
              <a:lnSpc>
                <a:spcPct val="100000"/>
              </a:lnSpc>
              <a:spcBef>
                <a:spcPts val="480"/>
              </a:spcBef>
              <a:spcAft>
                <a:spcPts val="0"/>
              </a:spcAft>
              <a:buClr>
                <a:schemeClr val="lt1"/>
              </a:buClr>
              <a:buSzPts val="2400"/>
              <a:buChar char="–"/>
              <a:defRPr sz="2400"/>
            </a:lvl2pPr>
            <a:lvl3pPr indent="-355600" lvl="2" marL="1371600" algn="l">
              <a:lnSpc>
                <a:spcPct val="100000"/>
              </a:lnSpc>
              <a:spcBef>
                <a:spcPts val="400"/>
              </a:spcBef>
              <a:spcAft>
                <a:spcPts val="0"/>
              </a:spcAft>
              <a:buClr>
                <a:schemeClr val="lt1"/>
              </a:buClr>
              <a:buSzPts val="2000"/>
              <a:buChar char="•"/>
              <a:defRPr sz="2000"/>
            </a:lvl3pPr>
            <a:lvl4pPr indent="-342900" lvl="3" marL="1828800" algn="l">
              <a:lnSpc>
                <a:spcPct val="100000"/>
              </a:lnSpc>
              <a:spcBef>
                <a:spcPts val="360"/>
              </a:spcBef>
              <a:spcAft>
                <a:spcPts val="0"/>
              </a:spcAft>
              <a:buClr>
                <a:schemeClr val="lt1"/>
              </a:buClr>
              <a:buSzPts val="1800"/>
              <a:buChar char="–"/>
              <a:defRPr sz="1800"/>
            </a:lvl4pPr>
            <a:lvl5pPr indent="-342900" lvl="4" marL="2286000" algn="l">
              <a:lnSpc>
                <a:spcPct val="100000"/>
              </a:lnSpc>
              <a:spcBef>
                <a:spcPts val="360"/>
              </a:spcBef>
              <a:spcAft>
                <a:spcPts val="0"/>
              </a:spcAft>
              <a:buClr>
                <a:schemeClr val="lt1"/>
              </a:buClr>
              <a:buSzPts val="1800"/>
              <a:buChar char="»"/>
              <a:defRPr sz="1800"/>
            </a:lvl5pPr>
            <a:lvl6pPr indent="-342900" lvl="5" marL="2743200" algn="l">
              <a:lnSpc>
                <a:spcPct val="100000"/>
              </a:lnSpc>
              <a:spcBef>
                <a:spcPts val="360"/>
              </a:spcBef>
              <a:spcAft>
                <a:spcPts val="0"/>
              </a:spcAft>
              <a:buClr>
                <a:schemeClr val="lt1"/>
              </a:buClr>
              <a:buSzPts val="1800"/>
              <a:buChar char="•"/>
              <a:defRPr sz="1800"/>
            </a:lvl6pPr>
            <a:lvl7pPr indent="-342900" lvl="6" marL="3200400" algn="l">
              <a:lnSpc>
                <a:spcPct val="100000"/>
              </a:lnSpc>
              <a:spcBef>
                <a:spcPts val="360"/>
              </a:spcBef>
              <a:spcAft>
                <a:spcPts val="0"/>
              </a:spcAft>
              <a:buClr>
                <a:schemeClr val="lt1"/>
              </a:buClr>
              <a:buSzPts val="1800"/>
              <a:buChar char="•"/>
              <a:defRPr sz="1800"/>
            </a:lvl7pPr>
            <a:lvl8pPr indent="-342900" lvl="7" marL="3657600" algn="l">
              <a:lnSpc>
                <a:spcPct val="100000"/>
              </a:lnSpc>
              <a:spcBef>
                <a:spcPts val="360"/>
              </a:spcBef>
              <a:spcAft>
                <a:spcPts val="0"/>
              </a:spcAft>
              <a:buClr>
                <a:schemeClr val="lt1"/>
              </a:buClr>
              <a:buSzPts val="1800"/>
              <a:buChar char="•"/>
              <a:defRPr sz="1800"/>
            </a:lvl8pPr>
            <a:lvl9pPr indent="-342900" lvl="8" marL="4114800" algn="l">
              <a:lnSpc>
                <a:spcPct val="100000"/>
              </a:lnSpc>
              <a:spcBef>
                <a:spcPts val="360"/>
              </a:spcBef>
              <a:spcAft>
                <a:spcPts val="0"/>
              </a:spcAft>
              <a:buClr>
                <a:schemeClr val="lt1"/>
              </a:buClr>
              <a:buSzPts val="1800"/>
              <a:buChar char="•"/>
              <a:defRPr sz="1800"/>
            </a:lvl9pPr>
          </a:lstStyle>
          <a:p/>
        </p:txBody>
      </p:sp>
      <p:sp>
        <p:nvSpPr>
          <p:cNvPr id="40" name="Google Shape;40;p15"/>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lt1"/>
              </a:buClr>
              <a:buSzPts val="2800"/>
              <a:buChar char="•"/>
              <a:defRPr sz="2800"/>
            </a:lvl1pPr>
            <a:lvl2pPr indent="-381000" lvl="1" marL="914400" algn="l">
              <a:lnSpc>
                <a:spcPct val="100000"/>
              </a:lnSpc>
              <a:spcBef>
                <a:spcPts val="480"/>
              </a:spcBef>
              <a:spcAft>
                <a:spcPts val="0"/>
              </a:spcAft>
              <a:buClr>
                <a:schemeClr val="lt1"/>
              </a:buClr>
              <a:buSzPts val="2400"/>
              <a:buChar char="–"/>
              <a:defRPr sz="2400"/>
            </a:lvl2pPr>
            <a:lvl3pPr indent="-355600" lvl="2" marL="1371600" algn="l">
              <a:lnSpc>
                <a:spcPct val="100000"/>
              </a:lnSpc>
              <a:spcBef>
                <a:spcPts val="400"/>
              </a:spcBef>
              <a:spcAft>
                <a:spcPts val="0"/>
              </a:spcAft>
              <a:buClr>
                <a:schemeClr val="lt1"/>
              </a:buClr>
              <a:buSzPts val="2000"/>
              <a:buChar char="•"/>
              <a:defRPr sz="2000"/>
            </a:lvl3pPr>
            <a:lvl4pPr indent="-342900" lvl="3" marL="1828800" algn="l">
              <a:lnSpc>
                <a:spcPct val="100000"/>
              </a:lnSpc>
              <a:spcBef>
                <a:spcPts val="360"/>
              </a:spcBef>
              <a:spcAft>
                <a:spcPts val="0"/>
              </a:spcAft>
              <a:buClr>
                <a:schemeClr val="lt1"/>
              </a:buClr>
              <a:buSzPts val="1800"/>
              <a:buChar char="–"/>
              <a:defRPr sz="1800"/>
            </a:lvl4pPr>
            <a:lvl5pPr indent="-342900" lvl="4" marL="2286000" algn="l">
              <a:lnSpc>
                <a:spcPct val="100000"/>
              </a:lnSpc>
              <a:spcBef>
                <a:spcPts val="360"/>
              </a:spcBef>
              <a:spcAft>
                <a:spcPts val="0"/>
              </a:spcAft>
              <a:buClr>
                <a:schemeClr val="lt1"/>
              </a:buClr>
              <a:buSzPts val="1800"/>
              <a:buChar char="»"/>
              <a:defRPr sz="1800"/>
            </a:lvl5pPr>
            <a:lvl6pPr indent="-342900" lvl="5" marL="2743200" algn="l">
              <a:lnSpc>
                <a:spcPct val="100000"/>
              </a:lnSpc>
              <a:spcBef>
                <a:spcPts val="360"/>
              </a:spcBef>
              <a:spcAft>
                <a:spcPts val="0"/>
              </a:spcAft>
              <a:buClr>
                <a:schemeClr val="lt1"/>
              </a:buClr>
              <a:buSzPts val="1800"/>
              <a:buChar char="•"/>
              <a:defRPr sz="1800"/>
            </a:lvl6pPr>
            <a:lvl7pPr indent="-342900" lvl="6" marL="3200400" algn="l">
              <a:lnSpc>
                <a:spcPct val="100000"/>
              </a:lnSpc>
              <a:spcBef>
                <a:spcPts val="360"/>
              </a:spcBef>
              <a:spcAft>
                <a:spcPts val="0"/>
              </a:spcAft>
              <a:buClr>
                <a:schemeClr val="lt1"/>
              </a:buClr>
              <a:buSzPts val="1800"/>
              <a:buChar char="•"/>
              <a:defRPr sz="1800"/>
            </a:lvl7pPr>
            <a:lvl8pPr indent="-342900" lvl="7" marL="3657600" algn="l">
              <a:lnSpc>
                <a:spcPct val="100000"/>
              </a:lnSpc>
              <a:spcBef>
                <a:spcPts val="360"/>
              </a:spcBef>
              <a:spcAft>
                <a:spcPts val="0"/>
              </a:spcAft>
              <a:buClr>
                <a:schemeClr val="lt1"/>
              </a:buClr>
              <a:buSzPts val="1800"/>
              <a:buChar char="•"/>
              <a:defRPr sz="1800"/>
            </a:lvl8pPr>
            <a:lvl9pPr indent="-342900" lvl="8" marL="4114800" algn="l">
              <a:lnSpc>
                <a:spcPct val="100000"/>
              </a:lnSpc>
              <a:spcBef>
                <a:spcPts val="360"/>
              </a:spcBef>
              <a:spcAft>
                <a:spcPts val="0"/>
              </a:spcAft>
              <a:buClr>
                <a:schemeClr val="lt1"/>
              </a:buClr>
              <a:buSzPts val="1800"/>
              <a:buChar char="•"/>
              <a:defRPr sz="1800"/>
            </a:lvl9pPr>
          </a:lstStyle>
          <a:p/>
        </p:txBody>
      </p:sp>
      <p:sp>
        <p:nvSpPr>
          <p:cNvPr id="41" name="Google Shape;41;p1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 name="Google Shape;42;p1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 name="Google Shape;43;p1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4" name="Shape 44"/>
        <p:cNvGrpSpPr/>
        <p:nvPr/>
      </p:nvGrpSpPr>
      <p:grpSpPr>
        <a:xfrm>
          <a:off x="0" y="0"/>
          <a:ext cx="0" cy="0"/>
          <a:chOff x="0" y="0"/>
          <a:chExt cx="0" cy="0"/>
        </a:xfrm>
      </p:grpSpPr>
      <p:sp>
        <p:nvSpPr>
          <p:cNvPr id="45" name="Google Shape;45;p1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lt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6" name="Google Shape;46;p16"/>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lt1"/>
              </a:buClr>
              <a:buSzPts val="2400"/>
              <a:buNone/>
              <a:defRPr b="1" sz="2400"/>
            </a:lvl1pPr>
            <a:lvl2pPr indent="-228600" lvl="1" marL="914400" algn="l">
              <a:lnSpc>
                <a:spcPct val="100000"/>
              </a:lnSpc>
              <a:spcBef>
                <a:spcPts val="400"/>
              </a:spcBef>
              <a:spcAft>
                <a:spcPts val="0"/>
              </a:spcAft>
              <a:buClr>
                <a:schemeClr val="lt1"/>
              </a:buClr>
              <a:buSzPts val="2000"/>
              <a:buNone/>
              <a:defRPr b="1" sz="2000"/>
            </a:lvl2pPr>
            <a:lvl3pPr indent="-228600" lvl="2" marL="1371600" algn="l">
              <a:lnSpc>
                <a:spcPct val="100000"/>
              </a:lnSpc>
              <a:spcBef>
                <a:spcPts val="360"/>
              </a:spcBef>
              <a:spcAft>
                <a:spcPts val="0"/>
              </a:spcAft>
              <a:buClr>
                <a:schemeClr val="lt1"/>
              </a:buClr>
              <a:buSzPts val="1800"/>
              <a:buNone/>
              <a:defRPr b="1" sz="1800"/>
            </a:lvl3pPr>
            <a:lvl4pPr indent="-228600" lvl="3" marL="1828800" algn="l">
              <a:lnSpc>
                <a:spcPct val="100000"/>
              </a:lnSpc>
              <a:spcBef>
                <a:spcPts val="320"/>
              </a:spcBef>
              <a:spcAft>
                <a:spcPts val="0"/>
              </a:spcAft>
              <a:buClr>
                <a:schemeClr val="lt1"/>
              </a:buClr>
              <a:buSzPts val="1600"/>
              <a:buNone/>
              <a:defRPr b="1" sz="1600"/>
            </a:lvl4pPr>
            <a:lvl5pPr indent="-228600" lvl="4" marL="2286000" algn="l">
              <a:lnSpc>
                <a:spcPct val="100000"/>
              </a:lnSpc>
              <a:spcBef>
                <a:spcPts val="320"/>
              </a:spcBef>
              <a:spcAft>
                <a:spcPts val="0"/>
              </a:spcAft>
              <a:buClr>
                <a:schemeClr val="lt1"/>
              </a:buClr>
              <a:buSzPts val="1600"/>
              <a:buNone/>
              <a:defRPr b="1" sz="1600"/>
            </a:lvl5pPr>
            <a:lvl6pPr indent="-228600" lvl="5" marL="2743200" algn="l">
              <a:lnSpc>
                <a:spcPct val="100000"/>
              </a:lnSpc>
              <a:spcBef>
                <a:spcPts val="320"/>
              </a:spcBef>
              <a:spcAft>
                <a:spcPts val="0"/>
              </a:spcAft>
              <a:buClr>
                <a:schemeClr val="lt1"/>
              </a:buClr>
              <a:buSzPts val="1600"/>
              <a:buNone/>
              <a:defRPr b="1" sz="1600"/>
            </a:lvl6pPr>
            <a:lvl7pPr indent="-228600" lvl="6" marL="3200400" algn="l">
              <a:lnSpc>
                <a:spcPct val="100000"/>
              </a:lnSpc>
              <a:spcBef>
                <a:spcPts val="320"/>
              </a:spcBef>
              <a:spcAft>
                <a:spcPts val="0"/>
              </a:spcAft>
              <a:buClr>
                <a:schemeClr val="lt1"/>
              </a:buClr>
              <a:buSzPts val="1600"/>
              <a:buNone/>
              <a:defRPr b="1" sz="1600"/>
            </a:lvl7pPr>
            <a:lvl8pPr indent="-228600" lvl="7" marL="3657600" algn="l">
              <a:lnSpc>
                <a:spcPct val="100000"/>
              </a:lnSpc>
              <a:spcBef>
                <a:spcPts val="320"/>
              </a:spcBef>
              <a:spcAft>
                <a:spcPts val="0"/>
              </a:spcAft>
              <a:buClr>
                <a:schemeClr val="lt1"/>
              </a:buClr>
              <a:buSzPts val="1600"/>
              <a:buNone/>
              <a:defRPr b="1" sz="1600"/>
            </a:lvl8pPr>
            <a:lvl9pPr indent="-228600" lvl="8" marL="4114800" algn="l">
              <a:lnSpc>
                <a:spcPct val="100000"/>
              </a:lnSpc>
              <a:spcBef>
                <a:spcPts val="320"/>
              </a:spcBef>
              <a:spcAft>
                <a:spcPts val="0"/>
              </a:spcAft>
              <a:buClr>
                <a:schemeClr val="lt1"/>
              </a:buClr>
              <a:buSzPts val="1600"/>
              <a:buNone/>
              <a:defRPr b="1" sz="1600"/>
            </a:lvl9pPr>
          </a:lstStyle>
          <a:p/>
        </p:txBody>
      </p:sp>
      <p:sp>
        <p:nvSpPr>
          <p:cNvPr id="47" name="Google Shape;47;p16"/>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lt1"/>
              </a:buClr>
              <a:buSzPts val="2400"/>
              <a:buChar char="•"/>
              <a:defRPr sz="2400"/>
            </a:lvl1pPr>
            <a:lvl2pPr indent="-355600" lvl="1" marL="914400" algn="l">
              <a:lnSpc>
                <a:spcPct val="100000"/>
              </a:lnSpc>
              <a:spcBef>
                <a:spcPts val="400"/>
              </a:spcBef>
              <a:spcAft>
                <a:spcPts val="0"/>
              </a:spcAft>
              <a:buClr>
                <a:schemeClr val="lt1"/>
              </a:buClr>
              <a:buSzPts val="2000"/>
              <a:buChar char="–"/>
              <a:defRPr sz="2000"/>
            </a:lvl2pPr>
            <a:lvl3pPr indent="-342900" lvl="2" marL="1371600" algn="l">
              <a:lnSpc>
                <a:spcPct val="100000"/>
              </a:lnSpc>
              <a:spcBef>
                <a:spcPts val="360"/>
              </a:spcBef>
              <a:spcAft>
                <a:spcPts val="0"/>
              </a:spcAft>
              <a:buClr>
                <a:schemeClr val="lt1"/>
              </a:buClr>
              <a:buSzPts val="1800"/>
              <a:buChar char="•"/>
              <a:defRPr sz="1800"/>
            </a:lvl3pPr>
            <a:lvl4pPr indent="-330200" lvl="3" marL="1828800" algn="l">
              <a:lnSpc>
                <a:spcPct val="100000"/>
              </a:lnSpc>
              <a:spcBef>
                <a:spcPts val="320"/>
              </a:spcBef>
              <a:spcAft>
                <a:spcPts val="0"/>
              </a:spcAft>
              <a:buClr>
                <a:schemeClr val="lt1"/>
              </a:buClr>
              <a:buSzPts val="1600"/>
              <a:buChar char="–"/>
              <a:defRPr sz="1600"/>
            </a:lvl4pPr>
            <a:lvl5pPr indent="-330200" lvl="4" marL="2286000" algn="l">
              <a:lnSpc>
                <a:spcPct val="100000"/>
              </a:lnSpc>
              <a:spcBef>
                <a:spcPts val="320"/>
              </a:spcBef>
              <a:spcAft>
                <a:spcPts val="0"/>
              </a:spcAft>
              <a:buClr>
                <a:schemeClr val="lt1"/>
              </a:buClr>
              <a:buSzPts val="1600"/>
              <a:buChar char="»"/>
              <a:defRPr sz="1600"/>
            </a:lvl5pPr>
            <a:lvl6pPr indent="-330200" lvl="5" marL="2743200" algn="l">
              <a:lnSpc>
                <a:spcPct val="100000"/>
              </a:lnSpc>
              <a:spcBef>
                <a:spcPts val="320"/>
              </a:spcBef>
              <a:spcAft>
                <a:spcPts val="0"/>
              </a:spcAft>
              <a:buClr>
                <a:schemeClr val="lt1"/>
              </a:buClr>
              <a:buSzPts val="1600"/>
              <a:buChar char="•"/>
              <a:defRPr sz="1600"/>
            </a:lvl6pPr>
            <a:lvl7pPr indent="-330200" lvl="6" marL="3200400" algn="l">
              <a:lnSpc>
                <a:spcPct val="100000"/>
              </a:lnSpc>
              <a:spcBef>
                <a:spcPts val="320"/>
              </a:spcBef>
              <a:spcAft>
                <a:spcPts val="0"/>
              </a:spcAft>
              <a:buClr>
                <a:schemeClr val="lt1"/>
              </a:buClr>
              <a:buSzPts val="1600"/>
              <a:buChar char="•"/>
              <a:defRPr sz="1600"/>
            </a:lvl7pPr>
            <a:lvl8pPr indent="-330200" lvl="7" marL="3657600" algn="l">
              <a:lnSpc>
                <a:spcPct val="100000"/>
              </a:lnSpc>
              <a:spcBef>
                <a:spcPts val="320"/>
              </a:spcBef>
              <a:spcAft>
                <a:spcPts val="0"/>
              </a:spcAft>
              <a:buClr>
                <a:schemeClr val="lt1"/>
              </a:buClr>
              <a:buSzPts val="1600"/>
              <a:buChar char="•"/>
              <a:defRPr sz="1600"/>
            </a:lvl8pPr>
            <a:lvl9pPr indent="-330200" lvl="8" marL="4114800" algn="l">
              <a:lnSpc>
                <a:spcPct val="100000"/>
              </a:lnSpc>
              <a:spcBef>
                <a:spcPts val="320"/>
              </a:spcBef>
              <a:spcAft>
                <a:spcPts val="0"/>
              </a:spcAft>
              <a:buClr>
                <a:schemeClr val="lt1"/>
              </a:buClr>
              <a:buSzPts val="1600"/>
              <a:buChar char="•"/>
              <a:defRPr sz="1600"/>
            </a:lvl9pPr>
          </a:lstStyle>
          <a:p/>
        </p:txBody>
      </p:sp>
      <p:sp>
        <p:nvSpPr>
          <p:cNvPr id="48" name="Google Shape;48;p16"/>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lt1"/>
              </a:buClr>
              <a:buSzPts val="2400"/>
              <a:buNone/>
              <a:defRPr b="1" sz="2400"/>
            </a:lvl1pPr>
            <a:lvl2pPr indent="-228600" lvl="1" marL="914400" algn="l">
              <a:lnSpc>
                <a:spcPct val="100000"/>
              </a:lnSpc>
              <a:spcBef>
                <a:spcPts val="400"/>
              </a:spcBef>
              <a:spcAft>
                <a:spcPts val="0"/>
              </a:spcAft>
              <a:buClr>
                <a:schemeClr val="lt1"/>
              </a:buClr>
              <a:buSzPts val="2000"/>
              <a:buNone/>
              <a:defRPr b="1" sz="2000"/>
            </a:lvl2pPr>
            <a:lvl3pPr indent="-228600" lvl="2" marL="1371600" algn="l">
              <a:lnSpc>
                <a:spcPct val="100000"/>
              </a:lnSpc>
              <a:spcBef>
                <a:spcPts val="360"/>
              </a:spcBef>
              <a:spcAft>
                <a:spcPts val="0"/>
              </a:spcAft>
              <a:buClr>
                <a:schemeClr val="lt1"/>
              </a:buClr>
              <a:buSzPts val="1800"/>
              <a:buNone/>
              <a:defRPr b="1" sz="1800"/>
            </a:lvl3pPr>
            <a:lvl4pPr indent="-228600" lvl="3" marL="1828800" algn="l">
              <a:lnSpc>
                <a:spcPct val="100000"/>
              </a:lnSpc>
              <a:spcBef>
                <a:spcPts val="320"/>
              </a:spcBef>
              <a:spcAft>
                <a:spcPts val="0"/>
              </a:spcAft>
              <a:buClr>
                <a:schemeClr val="lt1"/>
              </a:buClr>
              <a:buSzPts val="1600"/>
              <a:buNone/>
              <a:defRPr b="1" sz="1600"/>
            </a:lvl4pPr>
            <a:lvl5pPr indent="-228600" lvl="4" marL="2286000" algn="l">
              <a:lnSpc>
                <a:spcPct val="100000"/>
              </a:lnSpc>
              <a:spcBef>
                <a:spcPts val="320"/>
              </a:spcBef>
              <a:spcAft>
                <a:spcPts val="0"/>
              </a:spcAft>
              <a:buClr>
                <a:schemeClr val="lt1"/>
              </a:buClr>
              <a:buSzPts val="1600"/>
              <a:buNone/>
              <a:defRPr b="1" sz="1600"/>
            </a:lvl5pPr>
            <a:lvl6pPr indent="-228600" lvl="5" marL="2743200" algn="l">
              <a:lnSpc>
                <a:spcPct val="100000"/>
              </a:lnSpc>
              <a:spcBef>
                <a:spcPts val="320"/>
              </a:spcBef>
              <a:spcAft>
                <a:spcPts val="0"/>
              </a:spcAft>
              <a:buClr>
                <a:schemeClr val="lt1"/>
              </a:buClr>
              <a:buSzPts val="1600"/>
              <a:buNone/>
              <a:defRPr b="1" sz="1600"/>
            </a:lvl6pPr>
            <a:lvl7pPr indent="-228600" lvl="6" marL="3200400" algn="l">
              <a:lnSpc>
                <a:spcPct val="100000"/>
              </a:lnSpc>
              <a:spcBef>
                <a:spcPts val="320"/>
              </a:spcBef>
              <a:spcAft>
                <a:spcPts val="0"/>
              </a:spcAft>
              <a:buClr>
                <a:schemeClr val="lt1"/>
              </a:buClr>
              <a:buSzPts val="1600"/>
              <a:buNone/>
              <a:defRPr b="1" sz="1600"/>
            </a:lvl7pPr>
            <a:lvl8pPr indent="-228600" lvl="7" marL="3657600" algn="l">
              <a:lnSpc>
                <a:spcPct val="100000"/>
              </a:lnSpc>
              <a:spcBef>
                <a:spcPts val="320"/>
              </a:spcBef>
              <a:spcAft>
                <a:spcPts val="0"/>
              </a:spcAft>
              <a:buClr>
                <a:schemeClr val="lt1"/>
              </a:buClr>
              <a:buSzPts val="1600"/>
              <a:buNone/>
              <a:defRPr b="1" sz="1600"/>
            </a:lvl8pPr>
            <a:lvl9pPr indent="-228600" lvl="8" marL="4114800" algn="l">
              <a:lnSpc>
                <a:spcPct val="100000"/>
              </a:lnSpc>
              <a:spcBef>
                <a:spcPts val="320"/>
              </a:spcBef>
              <a:spcAft>
                <a:spcPts val="0"/>
              </a:spcAft>
              <a:buClr>
                <a:schemeClr val="lt1"/>
              </a:buClr>
              <a:buSzPts val="1600"/>
              <a:buNone/>
              <a:defRPr b="1" sz="1600"/>
            </a:lvl9pPr>
          </a:lstStyle>
          <a:p/>
        </p:txBody>
      </p:sp>
      <p:sp>
        <p:nvSpPr>
          <p:cNvPr id="49" name="Google Shape;49;p16"/>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lt1"/>
              </a:buClr>
              <a:buSzPts val="2400"/>
              <a:buChar char="•"/>
              <a:defRPr sz="2400"/>
            </a:lvl1pPr>
            <a:lvl2pPr indent="-355600" lvl="1" marL="914400" algn="l">
              <a:lnSpc>
                <a:spcPct val="100000"/>
              </a:lnSpc>
              <a:spcBef>
                <a:spcPts val="400"/>
              </a:spcBef>
              <a:spcAft>
                <a:spcPts val="0"/>
              </a:spcAft>
              <a:buClr>
                <a:schemeClr val="lt1"/>
              </a:buClr>
              <a:buSzPts val="2000"/>
              <a:buChar char="–"/>
              <a:defRPr sz="2000"/>
            </a:lvl2pPr>
            <a:lvl3pPr indent="-342900" lvl="2" marL="1371600" algn="l">
              <a:lnSpc>
                <a:spcPct val="100000"/>
              </a:lnSpc>
              <a:spcBef>
                <a:spcPts val="360"/>
              </a:spcBef>
              <a:spcAft>
                <a:spcPts val="0"/>
              </a:spcAft>
              <a:buClr>
                <a:schemeClr val="lt1"/>
              </a:buClr>
              <a:buSzPts val="1800"/>
              <a:buChar char="•"/>
              <a:defRPr sz="1800"/>
            </a:lvl3pPr>
            <a:lvl4pPr indent="-330200" lvl="3" marL="1828800" algn="l">
              <a:lnSpc>
                <a:spcPct val="100000"/>
              </a:lnSpc>
              <a:spcBef>
                <a:spcPts val="320"/>
              </a:spcBef>
              <a:spcAft>
                <a:spcPts val="0"/>
              </a:spcAft>
              <a:buClr>
                <a:schemeClr val="lt1"/>
              </a:buClr>
              <a:buSzPts val="1600"/>
              <a:buChar char="–"/>
              <a:defRPr sz="1600"/>
            </a:lvl4pPr>
            <a:lvl5pPr indent="-330200" lvl="4" marL="2286000" algn="l">
              <a:lnSpc>
                <a:spcPct val="100000"/>
              </a:lnSpc>
              <a:spcBef>
                <a:spcPts val="320"/>
              </a:spcBef>
              <a:spcAft>
                <a:spcPts val="0"/>
              </a:spcAft>
              <a:buClr>
                <a:schemeClr val="lt1"/>
              </a:buClr>
              <a:buSzPts val="1600"/>
              <a:buChar char="»"/>
              <a:defRPr sz="1600"/>
            </a:lvl5pPr>
            <a:lvl6pPr indent="-330200" lvl="5" marL="2743200" algn="l">
              <a:lnSpc>
                <a:spcPct val="100000"/>
              </a:lnSpc>
              <a:spcBef>
                <a:spcPts val="320"/>
              </a:spcBef>
              <a:spcAft>
                <a:spcPts val="0"/>
              </a:spcAft>
              <a:buClr>
                <a:schemeClr val="lt1"/>
              </a:buClr>
              <a:buSzPts val="1600"/>
              <a:buChar char="•"/>
              <a:defRPr sz="1600"/>
            </a:lvl6pPr>
            <a:lvl7pPr indent="-330200" lvl="6" marL="3200400" algn="l">
              <a:lnSpc>
                <a:spcPct val="100000"/>
              </a:lnSpc>
              <a:spcBef>
                <a:spcPts val="320"/>
              </a:spcBef>
              <a:spcAft>
                <a:spcPts val="0"/>
              </a:spcAft>
              <a:buClr>
                <a:schemeClr val="lt1"/>
              </a:buClr>
              <a:buSzPts val="1600"/>
              <a:buChar char="•"/>
              <a:defRPr sz="1600"/>
            </a:lvl7pPr>
            <a:lvl8pPr indent="-330200" lvl="7" marL="3657600" algn="l">
              <a:lnSpc>
                <a:spcPct val="100000"/>
              </a:lnSpc>
              <a:spcBef>
                <a:spcPts val="320"/>
              </a:spcBef>
              <a:spcAft>
                <a:spcPts val="0"/>
              </a:spcAft>
              <a:buClr>
                <a:schemeClr val="lt1"/>
              </a:buClr>
              <a:buSzPts val="1600"/>
              <a:buChar char="•"/>
              <a:defRPr sz="1600"/>
            </a:lvl8pPr>
            <a:lvl9pPr indent="-330200" lvl="8" marL="4114800" algn="l">
              <a:lnSpc>
                <a:spcPct val="100000"/>
              </a:lnSpc>
              <a:spcBef>
                <a:spcPts val="320"/>
              </a:spcBef>
              <a:spcAft>
                <a:spcPts val="0"/>
              </a:spcAft>
              <a:buClr>
                <a:schemeClr val="lt1"/>
              </a:buClr>
              <a:buSzPts val="1600"/>
              <a:buChar char="•"/>
              <a:defRPr sz="1600"/>
            </a:lvl9pPr>
          </a:lstStyle>
          <a:p/>
        </p:txBody>
      </p:sp>
      <p:sp>
        <p:nvSpPr>
          <p:cNvPr id="50" name="Google Shape;50;p1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1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1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3" name="Shape 53"/>
        <p:cNvGrpSpPr/>
        <p:nvPr/>
      </p:nvGrpSpPr>
      <p:grpSpPr>
        <a:xfrm>
          <a:off x="0" y="0"/>
          <a:ext cx="0" cy="0"/>
          <a:chOff x="0" y="0"/>
          <a:chExt cx="0" cy="0"/>
        </a:xfrm>
      </p:grpSpPr>
      <p:sp>
        <p:nvSpPr>
          <p:cNvPr id="54" name="Google Shape;54;p1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5" name="Google Shape;55;p1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1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 name="Google Shape;57;p1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8" name="Shape 58"/>
        <p:cNvGrpSpPr/>
        <p:nvPr/>
      </p:nvGrpSpPr>
      <p:grpSpPr>
        <a:xfrm>
          <a:off x="0" y="0"/>
          <a:ext cx="0" cy="0"/>
          <a:chOff x="0" y="0"/>
          <a:chExt cx="0" cy="0"/>
        </a:xfrm>
      </p:grpSpPr>
      <p:sp>
        <p:nvSpPr>
          <p:cNvPr id="59" name="Google Shape;59;p1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1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1" name="Google Shape;61;p1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62" name="Shape 62"/>
        <p:cNvGrpSpPr/>
        <p:nvPr/>
      </p:nvGrpSpPr>
      <p:grpSpPr>
        <a:xfrm>
          <a:off x="0" y="0"/>
          <a:ext cx="0" cy="0"/>
          <a:chOff x="0" y="0"/>
          <a:chExt cx="0" cy="0"/>
        </a:xfrm>
      </p:grpSpPr>
      <p:sp>
        <p:nvSpPr>
          <p:cNvPr id="63" name="Google Shape;63;p19"/>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lt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19"/>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lnSpc>
                <a:spcPct val="100000"/>
              </a:lnSpc>
              <a:spcBef>
                <a:spcPts val="640"/>
              </a:spcBef>
              <a:spcAft>
                <a:spcPts val="0"/>
              </a:spcAft>
              <a:buClr>
                <a:schemeClr val="lt1"/>
              </a:buClr>
              <a:buSzPts val="3200"/>
              <a:buChar char="•"/>
              <a:defRPr sz="3200"/>
            </a:lvl1pPr>
            <a:lvl2pPr indent="-406400" lvl="1" marL="914400" algn="l">
              <a:lnSpc>
                <a:spcPct val="100000"/>
              </a:lnSpc>
              <a:spcBef>
                <a:spcPts val="560"/>
              </a:spcBef>
              <a:spcAft>
                <a:spcPts val="0"/>
              </a:spcAft>
              <a:buClr>
                <a:schemeClr val="lt1"/>
              </a:buClr>
              <a:buSzPts val="2800"/>
              <a:buChar char="–"/>
              <a:defRPr sz="2800"/>
            </a:lvl2pPr>
            <a:lvl3pPr indent="-381000" lvl="2" marL="1371600" algn="l">
              <a:lnSpc>
                <a:spcPct val="100000"/>
              </a:lnSpc>
              <a:spcBef>
                <a:spcPts val="480"/>
              </a:spcBef>
              <a:spcAft>
                <a:spcPts val="0"/>
              </a:spcAft>
              <a:buClr>
                <a:schemeClr val="lt1"/>
              </a:buClr>
              <a:buSzPts val="2400"/>
              <a:buChar char="•"/>
              <a:defRPr sz="2400"/>
            </a:lvl3pPr>
            <a:lvl4pPr indent="-355600" lvl="3" marL="1828800" algn="l">
              <a:lnSpc>
                <a:spcPct val="100000"/>
              </a:lnSpc>
              <a:spcBef>
                <a:spcPts val="400"/>
              </a:spcBef>
              <a:spcAft>
                <a:spcPts val="0"/>
              </a:spcAft>
              <a:buClr>
                <a:schemeClr val="lt1"/>
              </a:buClr>
              <a:buSzPts val="2000"/>
              <a:buChar char="–"/>
              <a:defRPr sz="2000"/>
            </a:lvl4pPr>
            <a:lvl5pPr indent="-355600" lvl="4" marL="2286000" algn="l">
              <a:lnSpc>
                <a:spcPct val="100000"/>
              </a:lnSpc>
              <a:spcBef>
                <a:spcPts val="400"/>
              </a:spcBef>
              <a:spcAft>
                <a:spcPts val="0"/>
              </a:spcAft>
              <a:buClr>
                <a:schemeClr val="lt1"/>
              </a:buClr>
              <a:buSzPts val="2000"/>
              <a:buChar char="»"/>
              <a:defRPr sz="2000"/>
            </a:lvl5pPr>
            <a:lvl6pPr indent="-355600" lvl="5" marL="2743200" algn="l">
              <a:lnSpc>
                <a:spcPct val="100000"/>
              </a:lnSpc>
              <a:spcBef>
                <a:spcPts val="400"/>
              </a:spcBef>
              <a:spcAft>
                <a:spcPts val="0"/>
              </a:spcAft>
              <a:buClr>
                <a:schemeClr val="lt1"/>
              </a:buClr>
              <a:buSzPts val="2000"/>
              <a:buChar char="•"/>
              <a:defRPr sz="2000"/>
            </a:lvl6pPr>
            <a:lvl7pPr indent="-355600" lvl="6" marL="3200400" algn="l">
              <a:lnSpc>
                <a:spcPct val="100000"/>
              </a:lnSpc>
              <a:spcBef>
                <a:spcPts val="400"/>
              </a:spcBef>
              <a:spcAft>
                <a:spcPts val="0"/>
              </a:spcAft>
              <a:buClr>
                <a:schemeClr val="lt1"/>
              </a:buClr>
              <a:buSzPts val="2000"/>
              <a:buChar char="•"/>
              <a:defRPr sz="2000"/>
            </a:lvl7pPr>
            <a:lvl8pPr indent="-355600" lvl="7" marL="3657600" algn="l">
              <a:lnSpc>
                <a:spcPct val="100000"/>
              </a:lnSpc>
              <a:spcBef>
                <a:spcPts val="400"/>
              </a:spcBef>
              <a:spcAft>
                <a:spcPts val="0"/>
              </a:spcAft>
              <a:buClr>
                <a:schemeClr val="lt1"/>
              </a:buClr>
              <a:buSzPts val="2000"/>
              <a:buChar char="•"/>
              <a:defRPr sz="2000"/>
            </a:lvl8pPr>
            <a:lvl9pPr indent="-355600" lvl="8" marL="4114800" algn="l">
              <a:lnSpc>
                <a:spcPct val="100000"/>
              </a:lnSpc>
              <a:spcBef>
                <a:spcPts val="400"/>
              </a:spcBef>
              <a:spcAft>
                <a:spcPts val="0"/>
              </a:spcAft>
              <a:buClr>
                <a:schemeClr val="lt1"/>
              </a:buClr>
              <a:buSzPts val="2000"/>
              <a:buChar char="•"/>
              <a:defRPr sz="2000"/>
            </a:lvl9pPr>
          </a:lstStyle>
          <a:p/>
        </p:txBody>
      </p:sp>
      <p:sp>
        <p:nvSpPr>
          <p:cNvPr id="65" name="Google Shape;65;p19"/>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lt1"/>
              </a:buClr>
              <a:buSzPts val="1400"/>
              <a:buNone/>
              <a:defRPr sz="1400"/>
            </a:lvl1pPr>
            <a:lvl2pPr indent="-228600" lvl="1" marL="914400" algn="l">
              <a:lnSpc>
                <a:spcPct val="100000"/>
              </a:lnSpc>
              <a:spcBef>
                <a:spcPts val="240"/>
              </a:spcBef>
              <a:spcAft>
                <a:spcPts val="0"/>
              </a:spcAft>
              <a:buClr>
                <a:schemeClr val="lt1"/>
              </a:buClr>
              <a:buSzPts val="1200"/>
              <a:buNone/>
              <a:defRPr sz="1200"/>
            </a:lvl2pPr>
            <a:lvl3pPr indent="-228600" lvl="2" marL="1371600" algn="l">
              <a:lnSpc>
                <a:spcPct val="100000"/>
              </a:lnSpc>
              <a:spcBef>
                <a:spcPts val="200"/>
              </a:spcBef>
              <a:spcAft>
                <a:spcPts val="0"/>
              </a:spcAft>
              <a:buClr>
                <a:schemeClr val="lt1"/>
              </a:buClr>
              <a:buSzPts val="1000"/>
              <a:buNone/>
              <a:defRPr sz="1000"/>
            </a:lvl3pPr>
            <a:lvl4pPr indent="-228600" lvl="3" marL="1828800" algn="l">
              <a:lnSpc>
                <a:spcPct val="100000"/>
              </a:lnSpc>
              <a:spcBef>
                <a:spcPts val="180"/>
              </a:spcBef>
              <a:spcAft>
                <a:spcPts val="0"/>
              </a:spcAft>
              <a:buClr>
                <a:schemeClr val="lt1"/>
              </a:buClr>
              <a:buSzPts val="900"/>
              <a:buNone/>
              <a:defRPr sz="900"/>
            </a:lvl4pPr>
            <a:lvl5pPr indent="-228600" lvl="4" marL="2286000" algn="l">
              <a:lnSpc>
                <a:spcPct val="100000"/>
              </a:lnSpc>
              <a:spcBef>
                <a:spcPts val="180"/>
              </a:spcBef>
              <a:spcAft>
                <a:spcPts val="0"/>
              </a:spcAft>
              <a:buClr>
                <a:schemeClr val="lt1"/>
              </a:buClr>
              <a:buSzPts val="900"/>
              <a:buNone/>
              <a:defRPr sz="900"/>
            </a:lvl5pPr>
            <a:lvl6pPr indent="-228600" lvl="5" marL="2743200" algn="l">
              <a:lnSpc>
                <a:spcPct val="100000"/>
              </a:lnSpc>
              <a:spcBef>
                <a:spcPts val="180"/>
              </a:spcBef>
              <a:spcAft>
                <a:spcPts val="0"/>
              </a:spcAft>
              <a:buClr>
                <a:schemeClr val="lt1"/>
              </a:buClr>
              <a:buSzPts val="900"/>
              <a:buNone/>
              <a:defRPr sz="900"/>
            </a:lvl6pPr>
            <a:lvl7pPr indent="-228600" lvl="6" marL="3200400" algn="l">
              <a:lnSpc>
                <a:spcPct val="100000"/>
              </a:lnSpc>
              <a:spcBef>
                <a:spcPts val="180"/>
              </a:spcBef>
              <a:spcAft>
                <a:spcPts val="0"/>
              </a:spcAft>
              <a:buClr>
                <a:schemeClr val="lt1"/>
              </a:buClr>
              <a:buSzPts val="900"/>
              <a:buNone/>
              <a:defRPr sz="900"/>
            </a:lvl7pPr>
            <a:lvl8pPr indent="-228600" lvl="7" marL="3657600" algn="l">
              <a:lnSpc>
                <a:spcPct val="100000"/>
              </a:lnSpc>
              <a:spcBef>
                <a:spcPts val="180"/>
              </a:spcBef>
              <a:spcAft>
                <a:spcPts val="0"/>
              </a:spcAft>
              <a:buClr>
                <a:schemeClr val="lt1"/>
              </a:buClr>
              <a:buSzPts val="900"/>
              <a:buNone/>
              <a:defRPr sz="900"/>
            </a:lvl8pPr>
            <a:lvl9pPr indent="-228600" lvl="8" marL="4114800" algn="l">
              <a:lnSpc>
                <a:spcPct val="100000"/>
              </a:lnSpc>
              <a:spcBef>
                <a:spcPts val="180"/>
              </a:spcBef>
              <a:spcAft>
                <a:spcPts val="0"/>
              </a:spcAft>
              <a:buClr>
                <a:schemeClr val="lt1"/>
              </a:buClr>
              <a:buSzPts val="900"/>
              <a:buNone/>
              <a:defRPr sz="900"/>
            </a:lvl9pPr>
          </a:lstStyle>
          <a:p/>
        </p:txBody>
      </p:sp>
      <p:sp>
        <p:nvSpPr>
          <p:cNvPr id="66" name="Google Shape;66;p1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1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8" name="Google Shape;68;p1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0" Type="http://schemas.openxmlformats.org/officeDocument/2006/relationships/slideLayout" Target="../slideLayouts/slideLayout22.xml"/><Relationship Id="rId13" Type="http://schemas.openxmlformats.org/officeDocument/2006/relationships/theme" Target="../theme/theme2.xml"/><Relationship Id="rId12" Type="http://schemas.openxmlformats.org/officeDocument/2006/relationships/slideLayout" Target="../slideLayouts/slideLayout24.xml"/><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9" Type="http://schemas.openxmlformats.org/officeDocument/2006/relationships/slideLayout" Target="../slideLayouts/slideLayout21.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3"/>
        </a:solidFill>
      </p:bgPr>
    </p:bg>
    <p:spTree>
      <p:nvGrpSpPr>
        <p:cNvPr id="9" name="Shape 9"/>
        <p:cNvGrpSpPr/>
        <p:nvPr/>
      </p:nvGrpSpPr>
      <p:grpSpPr>
        <a:xfrm>
          <a:off x="0" y="0"/>
          <a:ext cx="0" cy="0"/>
          <a:chOff x="0" y="0"/>
          <a:chExt cx="0" cy="0"/>
        </a:xfrm>
      </p:grpSpPr>
      <p:sp>
        <p:nvSpPr>
          <p:cNvPr id="10" name="Google Shape;10;p1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1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lnSpc>
                <a:spcPct val="100000"/>
              </a:lnSpc>
              <a:spcBef>
                <a:spcPts val="640"/>
              </a:spcBef>
              <a:spcAft>
                <a:spcPts val="0"/>
              </a:spcAft>
              <a:buClr>
                <a:schemeClr val="lt1"/>
              </a:buClr>
              <a:buSzPts val="3200"/>
              <a:buFont typeface="Arial"/>
              <a:buChar char="•"/>
              <a:defRPr b="0" i="0" sz="3200" u="none" cap="none" strike="noStrike">
                <a:solidFill>
                  <a:schemeClr val="lt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lt1"/>
              </a:buClr>
              <a:buSzPts val="2800"/>
              <a:buFont typeface="Arial"/>
              <a:buChar char="–"/>
              <a:defRPr b="0" i="0" sz="2800" u="none" cap="none" strike="noStrike">
                <a:solidFill>
                  <a:schemeClr val="lt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lt1"/>
              </a:buClr>
              <a:buSzPts val="2400"/>
              <a:buFont typeface="Arial"/>
              <a:buChar char="•"/>
              <a:defRPr b="0" i="0" sz="2400" u="none" cap="none" strike="noStrike">
                <a:solidFill>
                  <a:schemeClr val="lt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9pPr>
          </a:lstStyle>
          <a:p/>
        </p:txBody>
      </p:sp>
      <p:sp>
        <p:nvSpPr>
          <p:cNvPr id="12" name="Google Shape;12;p1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9pPr>
          </a:lstStyle>
          <a:p/>
        </p:txBody>
      </p:sp>
      <p:sp>
        <p:nvSpPr>
          <p:cNvPr id="13" name="Google Shape;13;p1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9pPr>
          </a:lstStyle>
          <a:p/>
        </p:txBody>
      </p:sp>
      <p:sp>
        <p:nvSpPr>
          <p:cNvPr id="14" name="Google Shape;14;p1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5779C7"/>
            </a:gs>
            <a:gs pos="100000">
              <a:srgbClr val="002763"/>
            </a:gs>
          </a:gsLst>
          <a:path path="circle">
            <a:fillToRect b="50%" l="50%" r="50%" t="50%"/>
          </a:path>
          <a:tileRect/>
        </a:gradFill>
      </p:bgPr>
    </p:bg>
    <p:spTree>
      <p:nvGrpSpPr>
        <p:cNvPr id="88" name="Shape 88"/>
        <p:cNvGrpSpPr/>
        <p:nvPr/>
      </p:nvGrpSpPr>
      <p:grpSpPr>
        <a:xfrm>
          <a:off x="0" y="0"/>
          <a:ext cx="0" cy="0"/>
          <a:chOff x="0" y="0"/>
          <a:chExt cx="0" cy="0"/>
        </a:xfrm>
      </p:grpSpPr>
      <p:sp>
        <p:nvSpPr>
          <p:cNvPr id="89" name="Google Shape;89;g384fec2ab0f_0_10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90" name="Google Shape;90;g384fec2ab0f_0_108"/>
          <p:cNvSpPr txBox="1"/>
          <p:nvPr>
            <p:ph idx="1" type="body"/>
          </p:nvPr>
        </p:nvSpPr>
        <p:spPr>
          <a:xfrm>
            <a:off x="457200" y="1600200"/>
            <a:ext cx="8229600" cy="4526100"/>
          </a:xfrm>
          <a:prstGeom prst="rect">
            <a:avLst/>
          </a:prstGeom>
          <a:noFill/>
          <a:ln>
            <a:noFill/>
          </a:ln>
        </p:spPr>
        <p:txBody>
          <a:bodyPr anchorCtr="0" anchor="t" bIns="45700" lIns="91425" spcFirstLastPara="1" rIns="91425" wrap="square" tIns="45700">
            <a:normAutofit/>
          </a:bodyPr>
          <a:lstStyle>
            <a:lvl1pPr indent="-431800" lvl="0" marL="457200" marR="0" rtl="0" algn="l">
              <a:lnSpc>
                <a:spcPct val="100000"/>
              </a:lnSpc>
              <a:spcBef>
                <a:spcPts val="640"/>
              </a:spcBef>
              <a:spcAft>
                <a:spcPts val="0"/>
              </a:spcAft>
              <a:buClr>
                <a:schemeClr val="lt1"/>
              </a:buClr>
              <a:buSzPts val="3200"/>
              <a:buFont typeface="Arial"/>
              <a:buChar char="•"/>
              <a:defRPr b="0" i="0" sz="3200" u="none" cap="none" strike="noStrike">
                <a:solidFill>
                  <a:schemeClr val="lt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lt1"/>
              </a:buClr>
              <a:buSzPts val="2800"/>
              <a:buFont typeface="Arial"/>
              <a:buChar char="–"/>
              <a:defRPr b="0" i="0" sz="2800" u="none" cap="none" strike="noStrike">
                <a:solidFill>
                  <a:schemeClr val="lt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lt1"/>
              </a:buClr>
              <a:buSzPts val="2400"/>
              <a:buFont typeface="Arial"/>
              <a:buChar char="•"/>
              <a:defRPr b="0" i="0" sz="2400" u="none" cap="none" strike="noStrike">
                <a:solidFill>
                  <a:schemeClr val="lt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9pPr>
          </a:lstStyle>
          <a:p/>
        </p:txBody>
      </p:sp>
      <p:sp>
        <p:nvSpPr>
          <p:cNvPr id="91" name="Google Shape;91;g384fec2ab0f_0_108"/>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9pPr>
          </a:lstStyle>
          <a:p/>
        </p:txBody>
      </p:sp>
      <p:sp>
        <p:nvSpPr>
          <p:cNvPr id="92" name="Google Shape;92;g384fec2ab0f_0_108"/>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9pPr>
          </a:lstStyle>
          <a:p/>
        </p:txBody>
      </p:sp>
      <p:sp>
        <p:nvSpPr>
          <p:cNvPr id="93" name="Google Shape;93;g384fec2ab0f_0_108"/>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 Id="rId4" Type="http://schemas.openxmlformats.org/officeDocument/2006/relationships/image" Target="../media/image8.png"/><Relationship Id="rId5"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33.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3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30.png"/><Relationship Id="rId4" Type="http://schemas.openxmlformats.org/officeDocument/2006/relationships/image" Target="../media/image31.png"/><Relationship Id="rId5" Type="http://schemas.openxmlformats.org/officeDocument/2006/relationships/image" Target="../media/image36.png"/><Relationship Id="rId6" Type="http://schemas.openxmlformats.org/officeDocument/2006/relationships/image" Target="../media/image3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1.jpg"/><Relationship Id="rId4" Type="http://schemas.openxmlformats.org/officeDocument/2006/relationships/image" Target="../media/image24.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32.png"/><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9.png"/><Relationship Id="rId4" Type="http://schemas.openxmlformats.org/officeDocument/2006/relationships/image" Target="../media/image6.png"/><Relationship Id="rId5" Type="http://schemas.openxmlformats.org/officeDocument/2006/relationships/image" Target="../media/image1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9.jpg"/><Relationship Id="rId4" Type="http://schemas.openxmlformats.org/officeDocument/2006/relationships/image" Target="../media/image3.jpg"/><Relationship Id="rId9" Type="http://schemas.openxmlformats.org/officeDocument/2006/relationships/image" Target="../media/image19.jpg"/><Relationship Id="rId5" Type="http://schemas.openxmlformats.org/officeDocument/2006/relationships/image" Target="../media/image10.jpg"/><Relationship Id="rId6" Type="http://schemas.openxmlformats.org/officeDocument/2006/relationships/image" Target="../media/image14.jpg"/><Relationship Id="rId7" Type="http://schemas.openxmlformats.org/officeDocument/2006/relationships/image" Target="../media/image28.jpg"/><Relationship Id="rId8" Type="http://schemas.openxmlformats.org/officeDocument/2006/relationships/image" Target="../media/image4.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png"/><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6.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xml"/><Relationship Id="rId3" Type="http://schemas.openxmlformats.org/officeDocument/2006/relationships/image" Target="../media/image17.png"/><Relationship Id="rId4" Type="http://schemas.openxmlformats.org/officeDocument/2006/relationships/image" Target="../media/image15.png"/><Relationship Id="rId5" Type="http://schemas.openxmlformats.org/officeDocument/2006/relationships/image" Target="../media/image2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xml"/><Relationship Id="rId3" Type="http://schemas.openxmlformats.org/officeDocument/2006/relationships/image" Target="../media/image35.pn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 name="Shape 170"/>
        <p:cNvGrpSpPr/>
        <p:nvPr/>
      </p:nvGrpSpPr>
      <p:grpSpPr>
        <a:xfrm>
          <a:off x="0" y="0"/>
          <a:ext cx="0" cy="0"/>
          <a:chOff x="0" y="0"/>
          <a:chExt cx="0" cy="0"/>
        </a:xfrm>
      </p:grpSpPr>
      <p:sp>
        <p:nvSpPr>
          <p:cNvPr id="171" name="Google Shape;171;g2fbf7fda345_1_0"/>
          <p:cNvSpPr txBox="1"/>
          <p:nvPr>
            <p:ph type="ctrTitle"/>
          </p:nvPr>
        </p:nvSpPr>
        <p:spPr>
          <a:xfrm>
            <a:off x="2945645" y="4209986"/>
            <a:ext cx="2496000" cy="5598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SzPct val="66666"/>
              <a:buNone/>
            </a:pPr>
            <a:r>
              <a:rPr lang="en-GB" sz="2700"/>
              <a:t>Good morning, everyone. </a:t>
            </a:r>
            <a:endParaRPr sz="2700"/>
          </a:p>
        </p:txBody>
      </p:sp>
      <p:pic>
        <p:nvPicPr>
          <p:cNvPr id="172" name="Google Shape;172;g2fbf7fda345_1_0"/>
          <p:cNvPicPr preferRelativeResize="0"/>
          <p:nvPr/>
        </p:nvPicPr>
        <p:blipFill rotWithShape="1">
          <a:blip r:embed="rId3">
            <a:alphaModFix/>
          </a:blip>
          <a:srcRect b="0" l="0" r="0" t="0"/>
          <a:stretch/>
        </p:blipFill>
        <p:spPr>
          <a:xfrm>
            <a:off x="2782012" y="4920088"/>
            <a:ext cx="2164513" cy="1447175"/>
          </a:xfrm>
          <a:prstGeom prst="rect">
            <a:avLst/>
          </a:prstGeom>
          <a:noFill/>
          <a:ln>
            <a:noFill/>
          </a:ln>
        </p:spPr>
      </p:pic>
      <p:sp>
        <p:nvSpPr>
          <p:cNvPr id="173" name="Google Shape;173;g2fbf7fda345_1_0"/>
          <p:cNvSpPr/>
          <p:nvPr/>
        </p:nvSpPr>
        <p:spPr>
          <a:xfrm>
            <a:off x="691125" y="393400"/>
            <a:ext cx="7729800" cy="1180200"/>
          </a:xfrm>
          <a:prstGeom prst="roundRect">
            <a:avLst>
              <a:gd fmla="val 16667" name="adj"/>
            </a:avLst>
          </a:prstGeom>
          <a:solidFill>
            <a:srgbClr val="FF99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600"/>
              <a:buFont typeface="Arial"/>
              <a:buNone/>
            </a:pPr>
            <a:r>
              <a:rPr b="0" i="0" lang="en-GB" sz="3600" u="none" cap="none" strike="noStrike">
                <a:solidFill>
                  <a:srgbClr val="000000"/>
                </a:solidFill>
                <a:latin typeface="Calibri"/>
                <a:ea typeface="Calibri"/>
                <a:cs typeface="Calibri"/>
                <a:sym typeface="Calibri"/>
              </a:rPr>
              <a:t>Celebration of the Word Assembly - </a:t>
            </a:r>
            <a:r>
              <a:rPr lang="en-GB" sz="3600">
                <a:latin typeface="Calibri"/>
                <a:ea typeface="Calibri"/>
                <a:cs typeface="Calibri"/>
                <a:sym typeface="Calibri"/>
              </a:rPr>
              <a:t>25</a:t>
            </a:r>
            <a:r>
              <a:rPr b="0" i="0" lang="en-GB" sz="3600" u="none" cap="none" strike="noStrike">
                <a:solidFill>
                  <a:srgbClr val="000000"/>
                </a:solidFill>
                <a:latin typeface="Calibri"/>
                <a:ea typeface="Calibri"/>
                <a:cs typeface="Calibri"/>
                <a:sym typeface="Calibri"/>
              </a:rPr>
              <a:t>/11/2025</a:t>
            </a:r>
            <a:endParaRPr b="0" i="0" sz="3600" u="none" cap="none" strike="noStrike">
              <a:solidFill>
                <a:srgbClr val="000000"/>
              </a:solidFill>
              <a:latin typeface="Calibri"/>
              <a:ea typeface="Calibri"/>
              <a:cs typeface="Calibri"/>
              <a:sym typeface="Calibri"/>
            </a:endParaRPr>
          </a:p>
        </p:txBody>
      </p:sp>
      <p:pic>
        <p:nvPicPr>
          <p:cNvPr id="174" name="Google Shape;174;g2fbf7fda345_1_0"/>
          <p:cNvPicPr preferRelativeResize="0"/>
          <p:nvPr/>
        </p:nvPicPr>
        <p:blipFill rotWithShape="1">
          <a:blip r:embed="rId4">
            <a:alphaModFix/>
          </a:blip>
          <a:srcRect b="0" l="0" r="0" t="0"/>
          <a:stretch/>
        </p:blipFill>
        <p:spPr>
          <a:xfrm>
            <a:off x="3208249" y="1840350"/>
            <a:ext cx="2233400" cy="2219299"/>
          </a:xfrm>
          <a:prstGeom prst="rect">
            <a:avLst/>
          </a:prstGeom>
          <a:noFill/>
          <a:ln>
            <a:noFill/>
          </a:ln>
        </p:spPr>
      </p:pic>
      <p:pic>
        <p:nvPicPr>
          <p:cNvPr id="175" name="Google Shape;175;g2fbf7fda345_1_0"/>
          <p:cNvPicPr preferRelativeResize="0"/>
          <p:nvPr/>
        </p:nvPicPr>
        <p:blipFill rotWithShape="1">
          <a:blip r:embed="rId5">
            <a:alphaModFix/>
          </a:blip>
          <a:srcRect b="0" l="0" r="0" t="0"/>
          <a:stretch/>
        </p:blipFill>
        <p:spPr>
          <a:xfrm>
            <a:off x="5321375" y="4769767"/>
            <a:ext cx="1392200" cy="1114850"/>
          </a:xfrm>
          <a:prstGeom prst="rect">
            <a:avLst/>
          </a:prstGeom>
          <a:noFill/>
          <a:ln>
            <a:noFill/>
          </a:ln>
        </p:spPr>
      </p:pic>
      <p:sp>
        <p:nvSpPr>
          <p:cNvPr id="176" name="Google Shape;176;g2fbf7fda345_1_0"/>
          <p:cNvSpPr txBox="1"/>
          <p:nvPr/>
        </p:nvSpPr>
        <p:spPr>
          <a:xfrm>
            <a:off x="5441650" y="5884625"/>
            <a:ext cx="1392300" cy="328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200"/>
              <a:buFont typeface="Arial"/>
              <a:buNone/>
            </a:pPr>
            <a:r>
              <a:rPr b="0" i="0" lang="en-GB" sz="3200" u="none" cap="none" strike="noStrike">
                <a:solidFill>
                  <a:schemeClr val="lt1"/>
                </a:solidFill>
                <a:latin typeface="Calibri"/>
                <a:ea typeface="Calibri"/>
                <a:cs typeface="Calibri"/>
                <a:sym typeface="Calibri"/>
              </a:rPr>
              <a:t>Hajni</a:t>
            </a:r>
            <a:endParaRPr b="0" i="0" sz="3200" u="none" cap="none" strike="noStrike">
              <a:solidFill>
                <a:schemeClr val="lt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 name="Shape 268"/>
        <p:cNvGrpSpPr/>
        <p:nvPr/>
      </p:nvGrpSpPr>
      <p:grpSpPr>
        <a:xfrm>
          <a:off x="0" y="0"/>
          <a:ext cx="0" cy="0"/>
          <a:chOff x="0" y="0"/>
          <a:chExt cx="0" cy="0"/>
        </a:xfrm>
      </p:grpSpPr>
      <p:sp>
        <p:nvSpPr>
          <p:cNvPr id="269" name="Google Shape;269;g3236eedd9d2_0_0"/>
          <p:cNvSpPr txBox="1"/>
          <p:nvPr>
            <p:ph type="title"/>
          </p:nvPr>
        </p:nvSpPr>
        <p:spPr>
          <a:xfrm>
            <a:off x="0" y="-340350"/>
            <a:ext cx="9144000" cy="50142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990"/>
              <a:buNone/>
            </a:pPr>
            <a:r>
              <a:t/>
            </a:r>
            <a:endParaRPr b="1" sz="3900" u="sng"/>
          </a:p>
          <a:p>
            <a:pPr indent="0" lvl="0" marL="0" rtl="0" algn="ctr">
              <a:lnSpc>
                <a:spcPct val="100000"/>
              </a:lnSpc>
              <a:spcBef>
                <a:spcPts val="0"/>
              </a:spcBef>
              <a:spcAft>
                <a:spcPts val="0"/>
              </a:spcAft>
              <a:buSzPts val="990"/>
              <a:buNone/>
            </a:pPr>
            <a:r>
              <a:rPr b="1" lang="en-GB" sz="3900" u="sng"/>
              <a:t>Catholic Social Teaching</a:t>
            </a:r>
            <a:r>
              <a:rPr b="1" lang="en-GB" sz="3900"/>
              <a:t> </a:t>
            </a:r>
            <a:endParaRPr b="1" sz="3900"/>
          </a:p>
          <a:p>
            <a:pPr indent="0" lvl="0" marL="0" rtl="0" algn="ctr">
              <a:lnSpc>
                <a:spcPct val="100000"/>
              </a:lnSpc>
              <a:spcBef>
                <a:spcPts val="1200"/>
              </a:spcBef>
              <a:spcAft>
                <a:spcPts val="0"/>
              </a:spcAft>
              <a:buSzPts val="990"/>
              <a:buNone/>
            </a:pPr>
            <a:r>
              <a:rPr b="1" lang="en-GB" sz="3000"/>
              <a:t>Mercy means showing kindness, love, and forgiveness, just as Jesus teaches. In Catholic Social Teaching, it reminds us that everyone is loved by God. When we show mercy—by including others, sharing, helping those in need —we make our school happier and more like Jesus wants.</a:t>
            </a:r>
            <a:endParaRPr b="1" sz="3000"/>
          </a:p>
          <a:p>
            <a:pPr indent="0" lvl="0" marL="0" rtl="0" algn="ctr">
              <a:lnSpc>
                <a:spcPct val="100000"/>
              </a:lnSpc>
              <a:spcBef>
                <a:spcPts val="0"/>
              </a:spcBef>
              <a:spcAft>
                <a:spcPts val="0"/>
              </a:spcAft>
              <a:buSzPts val="990"/>
              <a:buNone/>
            </a:pPr>
            <a:r>
              <a:t/>
            </a:r>
            <a:endParaRPr b="1" sz="2500"/>
          </a:p>
        </p:txBody>
      </p:sp>
      <p:pic>
        <p:nvPicPr>
          <p:cNvPr id="270" name="Google Shape;270;g3236eedd9d2_0_0"/>
          <p:cNvPicPr preferRelativeResize="0"/>
          <p:nvPr/>
        </p:nvPicPr>
        <p:blipFill rotWithShape="1">
          <a:blip r:embed="rId3">
            <a:alphaModFix/>
          </a:blip>
          <a:srcRect b="0" l="0" r="0" t="86540"/>
          <a:stretch/>
        </p:blipFill>
        <p:spPr>
          <a:xfrm>
            <a:off x="1694550" y="5821325"/>
            <a:ext cx="6374225" cy="411250"/>
          </a:xfrm>
          <a:prstGeom prst="rect">
            <a:avLst/>
          </a:prstGeom>
          <a:noFill/>
          <a:ln>
            <a:noFill/>
          </a:ln>
        </p:spPr>
      </p:pic>
      <p:pic>
        <p:nvPicPr>
          <p:cNvPr id="271" name="Google Shape;271;g3236eedd9d2_0_0"/>
          <p:cNvPicPr preferRelativeResize="0"/>
          <p:nvPr/>
        </p:nvPicPr>
        <p:blipFill rotWithShape="1">
          <a:blip r:embed="rId3">
            <a:alphaModFix/>
          </a:blip>
          <a:srcRect b="30844" l="0" r="0" t="15745"/>
          <a:stretch/>
        </p:blipFill>
        <p:spPr>
          <a:xfrm>
            <a:off x="1694550" y="4189450"/>
            <a:ext cx="6374225" cy="16318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6" name="Shape 276"/>
        <p:cNvGrpSpPr/>
        <p:nvPr/>
      </p:nvGrpSpPr>
      <p:grpSpPr>
        <a:xfrm>
          <a:off x="0" y="0"/>
          <a:ext cx="0" cy="0"/>
          <a:chOff x="0" y="0"/>
          <a:chExt cx="0" cy="0"/>
        </a:xfrm>
      </p:grpSpPr>
      <p:pic>
        <p:nvPicPr>
          <p:cNvPr id="277" name="Google Shape;277;g3236eedd9d2_0_92"/>
          <p:cNvPicPr preferRelativeResize="0"/>
          <p:nvPr/>
        </p:nvPicPr>
        <p:blipFill rotWithShape="1">
          <a:blip r:embed="rId3">
            <a:alphaModFix/>
          </a:blip>
          <a:srcRect b="62106" l="0" r="516" t="0"/>
          <a:stretch/>
        </p:blipFill>
        <p:spPr>
          <a:xfrm>
            <a:off x="1295640" y="268807"/>
            <a:ext cx="6552727" cy="1872207"/>
          </a:xfrm>
          <a:prstGeom prst="rect">
            <a:avLst/>
          </a:prstGeom>
          <a:noFill/>
          <a:ln>
            <a:noFill/>
          </a:ln>
        </p:spPr>
      </p:pic>
      <p:sp>
        <p:nvSpPr>
          <p:cNvPr id="278" name="Google Shape;278;g3236eedd9d2_0_92"/>
          <p:cNvSpPr txBox="1"/>
          <p:nvPr/>
        </p:nvSpPr>
        <p:spPr>
          <a:xfrm>
            <a:off x="194550" y="2702475"/>
            <a:ext cx="8754900" cy="40173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1" lang="en-GB" sz="2600" u="none" cap="none" strike="noStrike">
                <a:solidFill>
                  <a:schemeClr val="lt1"/>
                </a:solidFill>
                <a:latin typeface="Calibri"/>
                <a:ea typeface="Calibri"/>
                <a:cs typeface="Calibri"/>
                <a:sym typeface="Calibri"/>
              </a:rPr>
              <a:t>Close your eyes and accept Jesus in your hearts</a:t>
            </a:r>
            <a:endParaRPr b="1" i="1" sz="2600" u="none" cap="none" strike="noStrike">
              <a:solidFill>
                <a:schemeClr val="lt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2400"/>
              <a:buFont typeface="Arial"/>
              <a:buNone/>
            </a:pPr>
            <a:r>
              <a:t/>
            </a:r>
            <a:endParaRPr b="1" i="1" sz="2600" u="none" cap="none" strike="noStrike">
              <a:solidFill>
                <a:schemeClr val="lt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2400"/>
              <a:buFont typeface="Arial"/>
              <a:buNone/>
            </a:pPr>
            <a:r>
              <a:rPr lang="en-GB" sz="2900">
                <a:solidFill>
                  <a:schemeClr val="lt1"/>
                </a:solidFill>
                <a:latin typeface="Calibri"/>
                <a:ea typeface="Calibri"/>
                <a:cs typeface="Calibri"/>
                <a:sym typeface="Calibri"/>
              </a:rPr>
              <a:t>Think about mercy—being kind, forgiving, and loving like Jesus. Picture someone who needs help or a friend you need to forgive. Imagine sharing, caring, and making others feel included. Feel God’s love in your heart and let it guide your words and actions. Each time you show mercy, you make your school and the world a little brighter.</a:t>
            </a:r>
            <a:endParaRPr b="0" i="0" sz="2900" u="none" cap="none" strike="noStrike">
              <a:solidFill>
                <a:schemeClr val="lt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2" name="Shape 282"/>
        <p:cNvGrpSpPr/>
        <p:nvPr/>
      </p:nvGrpSpPr>
      <p:grpSpPr>
        <a:xfrm>
          <a:off x="0" y="0"/>
          <a:ext cx="0" cy="0"/>
          <a:chOff x="0" y="0"/>
          <a:chExt cx="0" cy="0"/>
        </a:xfrm>
      </p:grpSpPr>
      <p:sp>
        <p:nvSpPr>
          <p:cNvPr id="283" name="Google Shape;283;p9"/>
          <p:cNvSpPr txBox="1"/>
          <p:nvPr>
            <p:ph type="title"/>
          </p:nvPr>
        </p:nvSpPr>
        <p:spPr>
          <a:xfrm>
            <a:off x="259700" y="82300"/>
            <a:ext cx="8229600" cy="9486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lt1"/>
              </a:buClr>
              <a:buSzPts val="4400"/>
              <a:buFont typeface="Calibri"/>
              <a:buNone/>
            </a:pPr>
            <a:r>
              <a:rPr lang="en-GB"/>
              <a:t>We Respond</a:t>
            </a:r>
            <a:endParaRPr/>
          </a:p>
        </p:txBody>
      </p:sp>
      <p:sp>
        <p:nvSpPr>
          <p:cNvPr id="284" name="Google Shape;284;p9"/>
          <p:cNvSpPr txBox="1"/>
          <p:nvPr/>
        </p:nvSpPr>
        <p:spPr>
          <a:xfrm>
            <a:off x="362825" y="2164650"/>
            <a:ext cx="6708900" cy="3289800"/>
          </a:xfrm>
          <a:prstGeom prst="rect">
            <a:avLst/>
          </a:prstGeom>
          <a:solidFill>
            <a:srgbClr val="F9CB9C"/>
          </a:solidFill>
          <a:ln>
            <a:noFill/>
          </a:ln>
          <a:effectLst>
            <a:outerShdw blurRad="57150" rotWithShape="0" algn="bl" dir="5400000" dist="19050">
              <a:srgbClr val="000000">
                <a:alpha val="40000"/>
              </a:srgbClr>
            </a:outerShdw>
          </a:effectLst>
        </p:spPr>
        <p:txBody>
          <a:bodyPr anchorCtr="0" anchor="t" bIns="91425" lIns="91425" spcFirstLastPara="1" rIns="91425" wrap="square" tIns="91425">
            <a:noAutofit/>
          </a:bodyPr>
          <a:lstStyle/>
          <a:p>
            <a:pPr indent="0" lvl="0" marL="0" marR="0" rtl="0" algn="l">
              <a:lnSpc>
                <a:spcPct val="100000"/>
              </a:lnSpc>
              <a:spcBef>
                <a:spcPts val="1200"/>
              </a:spcBef>
              <a:spcAft>
                <a:spcPts val="0"/>
              </a:spcAft>
              <a:buClr>
                <a:schemeClr val="dk1"/>
              </a:buClr>
              <a:buSzPts val="1100"/>
              <a:buFont typeface="Arial"/>
              <a:buNone/>
            </a:pPr>
            <a:r>
              <a:rPr b="1" i="0" lang="en-GB" sz="2600" u="none" cap="none" strike="noStrike">
                <a:solidFill>
                  <a:schemeClr val="dk1"/>
                </a:solidFill>
                <a:latin typeface="Calibri"/>
                <a:ea typeface="Calibri"/>
                <a:cs typeface="Calibri"/>
                <a:sym typeface="Calibri"/>
              </a:rPr>
              <a:t>Dear Lord Jesus, </a:t>
            </a:r>
            <a:endParaRPr b="1" i="0" sz="2600" u="none" cap="none" strike="noStrike">
              <a:solidFill>
                <a:schemeClr val="dk1"/>
              </a:solidFill>
              <a:latin typeface="Calibri"/>
              <a:ea typeface="Calibri"/>
              <a:cs typeface="Calibri"/>
              <a:sym typeface="Calibri"/>
            </a:endParaRPr>
          </a:p>
          <a:p>
            <a:pPr indent="0" lvl="0" marL="0" marR="0" rtl="0" algn="l">
              <a:lnSpc>
                <a:spcPct val="100000"/>
              </a:lnSpc>
              <a:spcBef>
                <a:spcPts val="1200"/>
              </a:spcBef>
              <a:spcAft>
                <a:spcPts val="0"/>
              </a:spcAft>
              <a:buClr>
                <a:schemeClr val="dk1"/>
              </a:buClr>
              <a:buSzPts val="1100"/>
              <a:buFont typeface="Arial"/>
              <a:buNone/>
            </a:pPr>
            <a:r>
              <a:rPr b="1" lang="en-GB" sz="2600">
                <a:solidFill>
                  <a:schemeClr val="dk1"/>
                </a:solidFill>
                <a:latin typeface="Calibri"/>
                <a:ea typeface="Calibri"/>
                <a:cs typeface="Calibri"/>
                <a:sym typeface="Calibri"/>
              </a:rPr>
              <a:t>Help us to show mercy every day,</a:t>
            </a:r>
            <a:endParaRPr b="1" sz="2600">
              <a:solidFill>
                <a:schemeClr val="dk1"/>
              </a:solidFill>
              <a:latin typeface="Calibri"/>
              <a:ea typeface="Calibri"/>
              <a:cs typeface="Calibri"/>
              <a:sym typeface="Calibri"/>
            </a:endParaRPr>
          </a:p>
          <a:p>
            <a:pPr indent="0" lvl="0" marL="0" marR="0" rtl="0" algn="l">
              <a:lnSpc>
                <a:spcPct val="100000"/>
              </a:lnSpc>
              <a:spcBef>
                <a:spcPts val="1200"/>
              </a:spcBef>
              <a:spcAft>
                <a:spcPts val="0"/>
              </a:spcAft>
              <a:buClr>
                <a:schemeClr val="dk1"/>
              </a:buClr>
              <a:buSzPts val="1100"/>
              <a:buFont typeface="Arial"/>
              <a:buNone/>
            </a:pPr>
            <a:r>
              <a:rPr b="1" lang="en-GB" sz="2600">
                <a:solidFill>
                  <a:schemeClr val="dk1"/>
                </a:solidFill>
                <a:latin typeface="Calibri"/>
                <a:ea typeface="Calibri"/>
                <a:cs typeface="Calibri"/>
                <a:sym typeface="Calibri"/>
              </a:rPr>
              <a:t>to be kind, to forgive, and to love others as you love us.</a:t>
            </a:r>
            <a:endParaRPr b="1" sz="2600">
              <a:solidFill>
                <a:schemeClr val="dk1"/>
              </a:solidFill>
              <a:latin typeface="Calibri"/>
              <a:ea typeface="Calibri"/>
              <a:cs typeface="Calibri"/>
              <a:sym typeface="Calibri"/>
            </a:endParaRPr>
          </a:p>
          <a:p>
            <a:pPr indent="0" lvl="0" marL="0" marR="0" rtl="0" algn="l">
              <a:lnSpc>
                <a:spcPct val="100000"/>
              </a:lnSpc>
              <a:spcBef>
                <a:spcPts val="1200"/>
              </a:spcBef>
              <a:spcAft>
                <a:spcPts val="0"/>
              </a:spcAft>
              <a:buClr>
                <a:schemeClr val="dk1"/>
              </a:buClr>
              <a:buSzPts val="1100"/>
              <a:buFont typeface="Arial"/>
              <a:buNone/>
            </a:pPr>
            <a:r>
              <a:rPr b="1" lang="en-GB" sz="2600">
                <a:solidFill>
                  <a:schemeClr val="dk1"/>
                </a:solidFill>
                <a:latin typeface="Calibri"/>
                <a:ea typeface="Calibri"/>
                <a:cs typeface="Calibri"/>
                <a:sym typeface="Calibri"/>
              </a:rPr>
              <a:t>Amen.</a:t>
            </a:r>
            <a:endParaRPr b="1" sz="2600">
              <a:solidFill>
                <a:schemeClr val="dk1"/>
              </a:solidFill>
              <a:latin typeface="Calibri"/>
              <a:ea typeface="Calibri"/>
              <a:cs typeface="Calibri"/>
              <a:sym typeface="Calibri"/>
            </a:endParaRPr>
          </a:p>
          <a:p>
            <a:pPr indent="0" lvl="0" marL="0" marR="0" rtl="0" algn="l">
              <a:lnSpc>
                <a:spcPct val="100000"/>
              </a:lnSpc>
              <a:spcBef>
                <a:spcPts val="1200"/>
              </a:spcBef>
              <a:spcAft>
                <a:spcPts val="0"/>
              </a:spcAft>
              <a:buClr>
                <a:schemeClr val="dk1"/>
              </a:buClr>
              <a:buSzPts val="1100"/>
              <a:buFont typeface="Arial"/>
              <a:buNone/>
            </a:pPr>
            <a:r>
              <a:t/>
            </a:r>
            <a:endParaRPr b="1" i="0" sz="2600" u="none" cap="none" strike="noStrike">
              <a:solidFill>
                <a:schemeClr val="dk1"/>
              </a:solidFill>
              <a:latin typeface="Calibri"/>
              <a:ea typeface="Calibri"/>
              <a:cs typeface="Calibri"/>
              <a:sym typeface="Calibri"/>
            </a:endParaRPr>
          </a:p>
          <a:p>
            <a:pPr indent="0" lvl="0" marL="0" marR="0" rtl="0" algn="l">
              <a:lnSpc>
                <a:spcPct val="115000"/>
              </a:lnSpc>
              <a:spcBef>
                <a:spcPts val="0"/>
              </a:spcBef>
              <a:spcAft>
                <a:spcPts val="0"/>
              </a:spcAft>
              <a:buClr>
                <a:schemeClr val="dk1"/>
              </a:buClr>
              <a:buSzPts val="1100"/>
              <a:buFont typeface="Arial"/>
              <a:buNone/>
            </a:pPr>
            <a:r>
              <a:t/>
            </a:r>
            <a:endParaRPr b="1" i="0" sz="26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100"/>
              <a:buFont typeface="Arial"/>
              <a:buNone/>
            </a:pPr>
            <a:r>
              <a:t/>
            </a:r>
            <a:endParaRPr b="1" i="0" sz="2400" u="none" cap="none" strike="noStrike">
              <a:solidFill>
                <a:schemeClr val="dk1"/>
              </a:solidFill>
              <a:latin typeface="Calibri"/>
              <a:ea typeface="Calibri"/>
              <a:cs typeface="Calibri"/>
              <a:sym typeface="Calibri"/>
            </a:endParaRPr>
          </a:p>
        </p:txBody>
      </p:sp>
      <p:pic>
        <p:nvPicPr>
          <p:cNvPr id="285" name="Google Shape;285;p9"/>
          <p:cNvPicPr preferRelativeResize="0"/>
          <p:nvPr/>
        </p:nvPicPr>
        <p:blipFill rotWithShape="1">
          <a:blip r:embed="rId3">
            <a:alphaModFix/>
          </a:blip>
          <a:srcRect b="0" l="13376" r="15168" t="0"/>
          <a:stretch/>
        </p:blipFill>
        <p:spPr>
          <a:xfrm>
            <a:off x="6738225" y="3960225"/>
            <a:ext cx="1943926" cy="2720588"/>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0" name="Shape 290"/>
        <p:cNvGrpSpPr/>
        <p:nvPr/>
      </p:nvGrpSpPr>
      <p:grpSpPr>
        <a:xfrm>
          <a:off x="0" y="0"/>
          <a:ext cx="0" cy="0"/>
          <a:chOff x="0" y="0"/>
          <a:chExt cx="0" cy="0"/>
        </a:xfrm>
      </p:grpSpPr>
      <p:sp>
        <p:nvSpPr>
          <p:cNvPr id="291" name="Google Shape;291;g3236eedd9d2_0_99"/>
          <p:cNvSpPr txBox="1"/>
          <p:nvPr/>
        </p:nvSpPr>
        <p:spPr>
          <a:xfrm>
            <a:off x="1674625" y="378775"/>
            <a:ext cx="1216200" cy="807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200"/>
              <a:buFont typeface="Arial"/>
              <a:buNone/>
            </a:pPr>
            <a:r>
              <a:t/>
            </a:r>
            <a:endParaRPr b="0" i="0" sz="3200" u="none" cap="none" strike="noStrike">
              <a:solidFill>
                <a:schemeClr val="lt1"/>
              </a:solidFill>
              <a:latin typeface="Calibri"/>
              <a:ea typeface="Calibri"/>
              <a:cs typeface="Calibri"/>
              <a:sym typeface="Calibri"/>
            </a:endParaRPr>
          </a:p>
        </p:txBody>
      </p:sp>
      <p:pic>
        <p:nvPicPr>
          <p:cNvPr id="292" name="Google Shape;292;g3236eedd9d2_0_99"/>
          <p:cNvPicPr preferRelativeResize="0"/>
          <p:nvPr/>
        </p:nvPicPr>
        <p:blipFill rotWithShape="1">
          <a:blip r:embed="rId3">
            <a:alphaModFix/>
          </a:blip>
          <a:srcRect b="9869" l="0" r="0" t="0"/>
          <a:stretch/>
        </p:blipFill>
        <p:spPr>
          <a:xfrm>
            <a:off x="2042675" y="475725"/>
            <a:ext cx="4368799" cy="59065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7" name="Shape 297"/>
        <p:cNvGrpSpPr/>
        <p:nvPr/>
      </p:nvGrpSpPr>
      <p:grpSpPr>
        <a:xfrm>
          <a:off x="0" y="0"/>
          <a:ext cx="0" cy="0"/>
          <a:chOff x="0" y="0"/>
          <a:chExt cx="0" cy="0"/>
        </a:xfrm>
      </p:grpSpPr>
      <p:sp>
        <p:nvSpPr>
          <p:cNvPr id="298" name="Google Shape;298;g3236eedd9d2_0_186"/>
          <p:cNvSpPr txBox="1"/>
          <p:nvPr>
            <p:ph type="title"/>
          </p:nvPr>
        </p:nvSpPr>
        <p:spPr>
          <a:xfrm>
            <a:off x="1014925" y="380700"/>
            <a:ext cx="68640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1800"/>
              <a:buNone/>
            </a:pPr>
            <a:r>
              <a:rPr lang="en-GB"/>
              <a:t>Act of Dedication </a:t>
            </a:r>
            <a:endParaRPr/>
          </a:p>
        </p:txBody>
      </p:sp>
      <p:sp>
        <p:nvSpPr>
          <p:cNvPr id="299" name="Google Shape;299;g3236eedd9d2_0_186"/>
          <p:cNvSpPr txBox="1"/>
          <p:nvPr/>
        </p:nvSpPr>
        <p:spPr>
          <a:xfrm>
            <a:off x="377700" y="1523700"/>
            <a:ext cx="8388600" cy="4388100"/>
          </a:xfrm>
          <a:prstGeom prst="rect">
            <a:avLst/>
          </a:prstGeom>
          <a:solidFill>
            <a:srgbClr val="F9CB9C"/>
          </a:solidFill>
          <a:ln>
            <a:noFill/>
          </a:ln>
          <a:effectLst>
            <a:outerShdw blurRad="57150" rotWithShape="0" algn="bl" dir="5400000" dist="19050">
              <a:srgbClr val="000000">
                <a:alpha val="40784"/>
              </a:srgbClr>
            </a:outerShdw>
          </a:effectLst>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500"/>
              <a:buFont typeface="Arial"/>
              <a:buNone/>
            </a:pPr>
            <a:r>
              <a:t/>
            </a:r>
            <a:endParaRPr b="1" i="0" sz="26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500"/>
              <a:buFont typeface="Arial"/>
              <a:buNone/>
            </a:pPr>
            <a:r>
              <a:t/>
            </a:r>
            <a:endParaRPr b="1" i="0" sz="16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500"/>
              <a:buFont typeface="Arial"/>
              <a:buNone/>
            </a:pPr>
            <a:r>
              <a:rPr b="1" i="0" lang="en-GB" sz="3000" u="sng" cap="none" strike="noStrike">
                <a:solidFill>
                  <a:schemeClr val="dk1"/>
                </a:solidFill>
                <a:latin typeface="Calibri"/>
                <a:ea typeface="Calibri"/>
                <a:cs typeface="Calibri"/>
                <a:sym typeface="Calibri"/>
              </a:rPr>
              <a:t>P&amp;J</a:t>
            </a:r>
            <a:r>
              <a:rPr b="1" i="0" lang="en-GB" sz="3000" u="none" cap="none" strike="noStrike">
                <a:solidFill>
                  <a:schemeClr val="dk1"/>
                </a:solidFill>
                <a:latin typeface="Calibri"/>
                <a:ea typeface="Calibri"/>
                <a:cs typeface="Calibri"/>
                <a:sym typeface="Calibri"/>
              </a:rPr>
              <a:t>: Help us to care for others and make loving choices each day.</a:t>
            </a:r>
            <a:endParaRPr b="1" i="0" sz="30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500"/>
              <a:buFont typeface="Arial"/>
              <a:buNone/>
            </a:pPr>
            <a:r>
              <a:t/>
            </a:r>
            <a:endParaRPr b="1" sz="3000">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500"/>
              <a:buFont typeface="Arial"/>
              <a:buNone/>
            </a:pPr>
            <a:r>
              <a:t/>
            </a:r>
            <a:endParaRPr b="1" sz="3000">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500"/>
              <a:buFont typeface="Arial"/>
              <a:buNone/>
            </a:pPr>
            <a:r>
              <a:rPr b="1" i="0" lang="en-GB" sz="3000" u="sng" cap="none" strike="noStrike">
                <a:solidFill>
                  <a:schemeClr val="dk1"/>
                </a:solidFill>
                <a:latin typeface="Calibri"/>
                <a:ea typeface="Calibri"/>
                <a:cs typeface="Calibri"/>
                <a:sym typeface="Calibri"/>
              </a:rPr>
              <a:t>All</a:t>
            </a:r>
            <a:r>
              <a:rPr b="1" i="0" lang="en-GB" sz="3000" u="none" cap="none" strike="noStrike">
                <a:solidFill>
                  <a:schemeClr val="dk1"/>
                </a:solidFill>
                <a:latin typeface="Calibri"/>
                <a:ea typeface="Calibri"/>
                <a:cs typeface="Calibri"/>
                <a:sym typeface="Calibri"/>
              </a:rPr>
              <a:t>: Lord, help us to be people of mercy.</a:t>
            </a:r>
            <a:endParaRPr b="1" i="0" sz="30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500"/>
              <a:buFont typeface="Arial"/>
              <a:buNone/>
            </a:pPr>
            <a:r>
              <a:t/>
            </a:r>
            <a:endParaRPr b="1" i="0" sz="30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500"/>
              <a:buFont typeface="Arial"/>
              <a:buNone/>
            </a:pPr>
            <a:r>
              <a:t/>
            </a:r>
            <a:endParaRPr b="1" i="0" sz="3000" u="none" cap="none" strike="noStrike">
              <a:solidFill>
                <a:srgbClr val="000000"/>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4" name="Shape 304"/>
        <p:cNvGrpSpPr/>
        <p:nvPr/>
      </p:nvGrpSpPr>
      <p:grpSpPr>
        <a:xfrm>
          <a:off x="0" y="0"/>
          <a:ext cx="0" cy="0"/>
          <a:chOff x="0" y="0"/>
          <a:chExt cx="0" cy="0"/>
        </a:xfrm>
      </p:grpSpPr>
      <p:sp>
        <p:nvSpPr>
          <p:cNvPr id="305" name="Google Shape;305;g3236eedd9d2_0_181"/>
          <p:cNvSpPr txBox="1"/>
          <p:nvPr/>
        </p:nvSpPr>
        <p:spPr>
          <a:xfrm>
            <a:off x="2279050" y="135450"/>
            <a:ext cx="4085700" cy="6587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4500"/>
              <a:buFont typeface="Arial"/>
              <a:buNone/>
            </a:pPr>
            <a:r>
              <a:rPr b="1" i="0" lang="en-GB" sz="4500" u="none" cap="none" strike="noStrike">
                <a:solidFill>
                  <a:schemeClr val="dk1"/>
                </a:solidFill>
                <a:latin typeface="Calibri"/>
                <a:ea typeface="Calibri"/>
                <a:cs typeface="Calibri"/>
                <a:sym typeface="Calibri"/>
              </a:rPr>
              <a:t>Litany of Saints</a:t>
            </a:r>
            <a:endParaRPr b="1" i="0" sz="36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3100"/>
              <a:buFont typeface="Arial"/>
              <a:buNone/>
            </a:pPr>
            <a:r>
              <a:rPr b="0" i="0" lang="en-GB" sz="3100" u="none" cap="none" strike="noStrike">
                <a:solidFill>
                  <a:schemeClr val="dk1"/>
                </a:solidFill>
                <a:latin typeface="Calibri"/>
                <a:ea typeface="Calibri"/>
                <a:cs typeface="Calibri"/>
                <a:sym typeface="Calibri"/>
              </a:rPr>
              <a:t>PJ: St. Lawrence</a:t>
            </a:r>
            <a:endParaRPr b="0" i="0" sz="31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3100"/>
              <a:buFont typeface="Arial"/>
              <a:buNone/>
            </a:pPr>
            <a:r>
              <a:rPr b="0" i="0" lang="en-GB" sz="3100" u="none" cap="none" strike="noStrike">
                <a:solidFill>
                  <a:schemeClr val="dk1"/>
                </a:solidFill>
                <a:latin typeface="Calibri"/>
                <a:ea typeface="Calibri"/>
                <a:cs typeface="Calibri"/>
                <a:sym typeface="Calibri"/>
              </a:rPr>
              <a:t>All: Pray for us</a:t>
            </a:r>
            <a:endParaRPr b="0" i="0" sz="31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3100"/>
              <a:buFont typeface="Arial"/>
              <a:buNone/>
            </a:pPr>
            <a:r>
              <a:t/>
            </a:r>
            <a:endParaRPr b="0" i="0" sz="31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3100"/>
              <a:buFont typeface="Arial"/>
              <a:buNone/>
            </a:pPr>
            <a:r>
              <a:rPr b="0" i="0" lang="en-GB" sz="3100" u="none" cap="none" strike="noStrike">
                <a:solidFill>
                  <a:schemeClr val="dk1"/>
                </a:solidFill>
                <a:latin typeface="Calibri"/>
                <a:ea typeface="Calibri"/>
                <a:cs typeface="Calibri"/>
                <a:sym typeface="Calibri"/>
              </a:rPr>
              <a:t>PJ: St. Patrick</a:t>
            </a:r>
            <a:endParaRPr b="0" i="0" sz="31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3100"/>
              <a:buFont typeface="Arial"/>
              <a:buNone/>
            </a:pPr>
            <a:r>
              <a:rPr b="0" i="0" lang="en-GB" sz="3100" u="none" cap="none" strike="noStrike">
                <a:solidFill>
                  <a:schemeClr val="dk1"/>
                </a:solidFill>
                <a:latin typeface="Calibri"/>
                <a:ea typeface="Calibri"/>
                <a:cs typeface="Calibri"/>
                <a:sym typeface="Calibri"/>
              </a:rPr>
              <a:t>All: Pray for us</a:t>
            </a:r>
            <a:endParaRPr b="0" i="0" sz="31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3100"/>
              <a:buFont typeface="Arial"/>
              <a:buNone/>
            </a:pPr>
            <a:r>
              <a:t/>
            </a:r>
            <a:endParaRPr b="0" i="0" sz="31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3100"/>
              <a:buFont typeface="Arial"/>
              <a:buNone/>
            </a:pPr>
            <a:r>
              <a:rPr b="0" i="0" lang="en-GB" sz="3100" u="none" cap="none" strike="noStrike">
                <a:solidFill>
                  <a:schemeClr val="dk1"/>
                </a:solidFill>
                <a:latin typeface="Calibri"/>
                <a:ea typeface="Calibri"/>
                <a:cs typeface="Calibri"/>
                <a:sym typeface="Calibri"/>
              </a:rPr>
              <a:t>PJ: St. Carlo Acutis</a:t>
            </a:r>
            <a:endParaRPr b="0" i="0" sz="31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3100"/>
              <a:buFont typeface="Arial"/>
              <a:buNone/>
            </a:pPr>
            <a:r>
              <a:rPr b="0" i="0" lang="en-GB" sz="3100" u="none" cap="none" strike="noStrike">
                <a:solidFill>
                  <a:schemeClr val="dk1"/>
                </a:solidFill>
                <a:latin typeface="Calibri"/>
                <a:ea typeface="Calibri"/>
                <a:cs typeface="Calibri"/>
                <a:sym typeface="Calibri"/>
              </a:rPr>
              <a:t>All: Pray for us</a:t>
            </a:r>
            <a:endParaRPr b="0" i="0" sz="31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3100"/>
              <a:buFont typeface="Arial"/>
              <a:buNone/>
            </a:pPr>
            <a:r>
              <a:t/>
            </a:r>
            <a:endParaRPr b="0" i="0" sz="31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3100"/>
              <a:buFont typeface="Arial"/>
              <a:buNone/>
            </a:pPr>
            <a:r>
              <a:rPr b="0" i="0" lang="en-GB" sz="3100" u="none" cap="none" strike="noStrike">
                <a:solidFill>
                  <a:schemeClr val="dk1"/>
                </a:solidFill>
                <a:latin typeface="Calibri"/>
                <a:ea typeface="Calibri"/>
                <a:cs typeface="Calibri"/>
                <a:sym typeface="Calibri"/>
              </a:rPr>
              <a:t>PJ: St. Michael</a:t>
            </a:r>
            <a:endParaRPr b="0" i="0" sz="31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3100"/>
              <a:buFont typeface="Arial"/>
              <a:buNone/>
            </a:pPr>
            <a:r>
              <a:rPr b="0" i="0" lang="en-GB" sz="3100" u="none" cap="none" strike="noStrike">
                <a:solidFill>
                  <a:schemeClr val="dk1"/>
                </a:solidFill>
                <a:latin typeface="Calibri"/>
                <a:ea typeface="Calibri"/>
                <a:cs typeface="Calibri"/>
                <a:sym typeface="Calibri"/>
              </a:rPr>
              <a:t>All: Pray for us</a:t>
            </a:r>
            <a:endParaRPr b="0" i="0" sz="31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3100"/>
              <a:buFont typeface="Arial"/>
              <a:buNone/>
            </a:pPr>
            <a:r>
              <a:t/>
            </a:r>
            <a:endParaRPr b="0" i="0" sz="31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100"/>
              <a:buFont typeface="Arial"/>
              <a:buNone/>
            </a:pPr>
            <a:r>
              <a:t/>
            </a:r>
            <a:endParaRPr b="0" i="0" sz="36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600"/>
              <a:buFont typeface="Arial"/>
              <a:buNone/>
            </a:pPr>
            <a:r>
              <a:t/>
            </a:r>
            <a:endParaRPr b="1" i="0" sz="36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600"/>
              <a:buFont typeface="Arial"/>
              <a:buNone/>
            </a:pPr>
            <a:r>
              <a:t/>
            </a:r>
            <a:endParaRPr b="1" i="0" sz="3600" u="none" cap="none" strike="noStrike">
              <a:solidFill>
                <a:schemeClr val="dk1"/>
              </a:solidFill>
              <a:latin typeface="Calibri"/>
              <a:ea typeface="Calibri"/>
              <a:cs typeface="Calibri"/>
              <a:sym typeface="Calibri"/>
            </a:endParaRPr>
          </a:p>
        </p:txBody>
      </p:sp>
      <p:pic>
        <p:nvPicPr>
          <p:cNvPr id="306" name="Google Shape;306;g3236eedd9d2_0_181"/>
          <p:cNvPicPr preferRelativeResize="0"/>
          <p:nvPr/>
        </p:nvPicPr>
        <p:blipFill>
          <a:blip r:embed="rId3">
            <a:alphaModFix/>
          </a:blip>
          <a:stretch>
            <a:fillRect/>
          </a:stretch>
        </p:blipFill>
        <p:spPr>
          <a:xfrm>
            <a:off x="277950" y="944500"/>
            <a:ext cx="1681925" cy="2125660"/>
          </a:xfrm>
          <a:prstGeom prst="rect">
            <a:avLst/>
          </a:prstGeom>
          <a:noFill/>
          <a:ln>
            <a:noFill/>
          </a:ln>
        </p:spPr>
      </p:pic>
      <p:pic>
        <p:nvPicPr>
          <p:cNvPr id="307" name="Google Shape;307;g3236eedd9d2_0_181"/>
          <p:cNvPicPr preferRelativeResize="0"/>
          <p:nvPr/>
        </p:nvPicPr>
        <p:blipFill>
          <a:blip r:embed="rId4">
            <a:alphaModFix/>
          </a:blip>
          <a:stretch>
            <a:fillRect/>
          </a:stretch>
        </p:blipFill>
        <p:spPr>
          <a:xfrm>
            <a:off x="6364750" y="1040825"/>
            <a:ext cx="2098774" cy="2710925"/>
          </a:xfrm>
          <a:prstGeom prst="rect">
            <a:avLst/>
          </a:prstGeom>
          <a:noFill/>
          <a:ln>
            <a:noFill/>
          </a:ln>
        </p:spPr>
      </p:pic>
      <p:pic>
        <p:nvPicPr>
          <p:cNvPr id="308" name="Google Shape;308;g3236eedd9d2_0_181"/>
          <p:cNvPicPr preferRelativeResize="0"/>
          <p:nvPr/>
        </p:nvPicPr>
        <p:blipFill rotWithShape="1">
          <a:blip r:embed="rId5">
            <a:alphaModFix/>
          </a:blip>
          <a:srcRect b="0" l="19954" r="21339" t="0"/>
          <a:stretch/>
        </p:blipFill>
        <p:spPr>
          <a:xfrm>
            <a:off x="396500" y="3537641"/>
            <a:ext cx="1771825" cy="3018135"/>
          </a:xfrm>
          <a:prstGeom prst="rect">
            <a:avLst/>
          </a:prstGeom>
          <a:noFill/>
          <a:ln>
            <a:noFill/>
          </a:ln>
        </p:spPr>
      </p:pic>
      <p:pic>
        <p:nvPicPr>
          <p:cNvPr id="309" name="Google Shape;309;g3236eedd9d2_0_181"/>
          <p:cNvPicPr preferRelativeResize="0"/>
          <p:nvPr/>
        </p:nvPicPr>
        <p:blipFill>
          <a:blip r:embed="rId6">
            <a:alphaModFix/>
          </a:blip>
          <a:stretch>
            <a:fillRect/>
          </a:stretch>
        </p:blipFill>
        <p:spPr>
          <a:xfrm>
            <a:off x="6364750" y="3966277"/>
            <a:ext cx="2098774" cy="2756273"/>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3" name="Shape 313"/>
        <p:cNvGrpSpPr/>
        <p:nvPr/>
      </p:nvGrpSpPr>
      <p:grpSpPr>
        <a:xfrm>
          <a:off x="0" y="0"/>
          <a:ext cx="0" cy="0"/>
          <a:chOff x="0" y="0"/>
          <a:chExt cx="0" cy="0"/>
        </a:xfrm>
      </p:grpSpPr>
      <p:sp>
        <p:nvSpPr>
          <p:cNvPr id="314" name="Google Shape;314;p10"/>
          <p:cNvSpPr txBox="1"/>
          <p:nvPr>
            <p:ph type="title"/>
          </p:nvPr>
        </p:nvSpPr>
        <p:spPr>
          <a:xfrm>
            <a:off x="457200" y="58713"/>
            <a:ext cx="82296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lt1"/>
              </a:buClr>
              <a:buSzPts val="4400"/>
              <a:buFont typeface="Calibri"/>
              <a:buNone/>
            </a:pPr>
            <a:r>
              <a:rPr lang="en-GB"/>
              <a:t>We Go Forth</a:t>
            </a:r>
            <a:endParaRPr/>
          </a:p>
        </p:txBody>
      </p:sp>
      <p:pic>
        <p:nvPicPr>
          <p:cNvPr id="315" name="Google Shape;315;p10"/>
          <p:cNvPicPr preferRelativeResize="0"/>
          <p:nvPr>
            <p:ph idx="1" type="body"/>
          </p:nvPr>
        </p:nvPicPr>
        <p:blipFill rotWithShape="1">
          <a:blip r:embed="rId3">
            <a:alphaModFix/>
          </a:blip>
          <a:srcRect b="0" l="0" r="0" t="0"/>
          <a:stretch/>
        </p:blipFill>
        <p:spPr>
          <a:xfrm>
            <a:off x="687850" y="992000"/>
            <a:ext cx="8182500" cy="5761200"/>
          </a:xfrm>
          <a:prstGeom prst="rect">
            <a:avLst/>
          </a:prstGeom>
          <a:noFill/>
          <a:ln>
            <a:noFill/>
          </a:ln>
        </p:spPr>
      </p:pic>
      <p:pic>
        <p:nvPicPr>
          <p:cNvPr id="316" name="Google Shape;316;p10" title="IMG_4433[1].JPG"/>
          <p:cNvPicPr preferRelativeResize="0"/>
          <p:nvPr/>
        </p:nvPicPr>
        <p:blipFill rotWithShape="1">
          <a:blip r:embed="rId4">
            <a:alphaModFix/>
          </a:blip>
          <a:srcRect b="0" l="0" r="0" t="0"/>
          <a:stretch/>
        </p:blipFill>
        <p:spPr>
          <a:xfrm>
            <a:off x="797500" y="2345000"/>
            <a:ext cx="2272650" cy="1532552"/>
          </a:xfrm>
          <a:prstGeom prst="rect">
            <a:avLst/>
          </a:prstGeom>
          <a:noFill/>
          <a:ln>
            <a:noFill/>
          </a:ln>
        </p:spPr>
      </p:pic>
      <p:pic>
        <p:nvPicPr>
          <p:cNvPr id="317" name="Google Shape;317;p10" title="IMG_4433[1].JPG"/>
          <p:cNvPicPr preferRelativeResize="0"/>
          <p:nvPr/>
        </p:nvPicPr>
        <p:blipFill rotWithShape="1">
          <a:blip r:embed="rId4">
            <a:alphaModFix/>
          </a:blip>
          <a:srcRect b="0" l="0" r="0" t="0"/>
          <a:stretch/>
        </p:blipFill>
        <p:spPr>
          <a:xfrm>
            <a:off x="797500" y="5220650"/>
            <a:ext cx="2272650" cy="1532552"/>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1" name="Shape 321"/>
        <p:cNvGrpSpPr/>
        <p:nvPr/>
      </p:nvGrpSpPr>
      <p:grpSpPr>
        <a:xfrm>
          <a:off x="0" y="0"/>
          <a:ext cx="0" cy="0"/>
          <a:chOff x="0" y="0"/>
          <a:chExt cx="0" cy="0"/>
        </a:xfrm>
      </p:grpSpPr>
      <p:sp>
        <p:nvSpPr>
          <p:cNvPr id="322" name="Google Shape;322;g35f9037a3ef_0_18"/>
          <p:cNvSpPr txBox="1"/>
          <p:nvPr>
            <p:ph type="title"/>
          </p:nvPr>
        </p:nvSpPr>
        <p:spPr>
          <a:xfrm>
            <a:off x="371413" y="2480400"/>
            <a:ext cx="8229600" cy="9486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Clr>
                <a:schemeClr val="lt1"/>
              </a:buClr>
              <a:buSzPct val="100000"/>
              <a:buFont typeface="Calibri"/>
              <a:buNone/>
            </a:pPr>
            <a:r>
              <a:t/>
            </a:r>
            <a:endParaRPr/>
          </a:p>
          <a:p>
            <a:pPr indent="0" lvl="0" marL="0" rtl="0" algn="ctr">
              <a:lnSpc>
                <a:spcPct val="100000"/>
              </a:lnSpc>
              <a:spcBef>
                <a:spcPts val="0"/>
              </a:spcBef>
              <a:spcAft>
                <a:spcPts val="0"/>
              </a:spcAft>
              <a:buClr>
                <a:schemeClr val="lt1"/>
              </a:buClr>
              <a:buSzPct val="100000"/>
              <a:buFont typeface="Calibri"/>
              <a:buNone/>
            </a:pPr>
            <a:r>
              <a:rPr lang="en-GB"/>
              <a:t>Thank you for coming to the Celebration of the Word. </a:t>
            </a:r>
            <a:endParaRPr/>
          </a:p>
        </p:txBody>
      </p:sp>
      <p:pic>
        <p:nvPicPr>
          <p:cNvPr id="323" name="Google Shape;323;g35f9037a3ef_0_18"/>
          <p:cNvPicPr preferRelativeResize="0"/>
          <p:nvPr/>
        </p:nvPicPr>
        <p:blipFill rotWithShape="1">
          <a:blip r:embed="rId3">
            <a:alphaModFix/>
          </a:blip>
          <a:srcRect b="0" l="0" r="0" t="0"/>
          <a:stretch/>
        </p:blipFill>
        <p:spPr>
          <a:xfrm>
            <a:off x="3367700" y="4297850"/>
            <a:ext cx="2042975" cy="2042975"/>
          </a:xfrm>
          <a:prstGeom prst="rect">
            <a:avLst/>
          </a:prstGeom>
          <a:noFill/>
          <a:ln>
            <a:noFill/>
          </a:ln>
        </p:spPr>
      </p:pic>
      <p:pic>
        <p:nvPicPr>
          <p:cNvPr id="324" name="Google Shape;324;g35f9037a3ef_0_18"/>
          <p:cNvPicPr preferRelativeResize="0"/>
          <p:nvPr/>
        </p:nvPicPr>
        <p:blipFill rotWithShape="1">
          <a:blip r:embed="rId4">
            <a:alphaModFix/>
          </a:blip>
          <a:srcRect b="0" l="0" r="0" t="0"/>
          <a:stretch/>
        </p:blipFill>
        <p:spPr>
          <a:xfrm>
            <a:off x="3273937" y="747625"/>
            <a:ext cx="1975175" cy="19627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 name="Shape 181"/>
        <p:cNvGrpSpPr/>
        <p:nvPr/>
      </p:nvGrpSpPr>
      <p:grpSpPr>
        <a:xfrm>
          <a:off x="0" y="0"/>
          <a:ext cx="0" cy="0"/>
          <a:chOff x="0" y="0"/>
          <a:chExt cx="0" cy="0"/>
        </a:xfrm>
      </p:grpSpPr>
      <p:pic>
        <p:nvPicPr>
          <p:cNvPr id="182" name="Google Shape;182;g295c50b3250_0_0"/>
          <p:cNvPicPr preferRelativeResize="0"/>
          <p:nvPr/>
        </p:nvPicPr>
        <p:blipFill rotWithShape="1">
          <a:blip r:embed="rId3">
            <a:alphaModFix/>
          </a:blip>
          <a:srcRect b="0" l="0" r="0" t="0"/>
          <a:stretch/>
        </p:blipFill>
        <p:spPr>
          <a:xfrm>
            <a:off x="3824200" y="2101475"/>
            <a:ext cx="2373701" cy="2373701"/>
          </a:xfrm>
          <a:prstGeom prst="rect">
            <a:avLst/>
          </a:prstGeom>
          <a:noFill/>
          <a:ln>
            <a:noFill/>
          </a:ln>
        </p:spPr>
      </p:pic>
      <p:pic>
        <p:nvPicPr>
          <p:cNvPr id="183" name="Google Shape;183;g295c50b3250_0_0"/>
          <p:cNvPicPr preferRelativeResize="0"/>
          <p:nvPr/>
        </p:nvPicPr>
        <p:blipFill rotWithShape="1">
          <a:blip r:embed="rId4">
            <a:alphaModFix/>
          </a:blip>
          <a:srcRect b="0" l="0" r="0" t="0"/>
          <a:stretch/>
        </p:blipFill>
        <p:spPr>
          <a:xfrm>
            <a:off x="2138688" y="52850"/>
            <a:ext cx="5003700" cy="1058550"/>
          </a:xfrm>
          <a:prstGeom prst="rect">
            <a:avLst/>
          </a:prstGeom>
          <a:noFill/>
          <a:ln>
            <a:noFill/>
          </a:ln>
        </p:spPr>
      </p:pic>
      <p:sp>
        <p:nvSpPr>
          <p:cNvPr id="184" name="Google Shape;184;g295c50b3250_0_0"/>
          <p:cNvSpPr/>
          <p:nvPr/>
        </p:nvSpPr>
        <p:spPr>
          <a:xfrm>
            <a:off x="718000" y="5781425"/>
            <a:ext cx="7845101" cy="910950"/>
          </a:xfrm>
          <a:prstGeom prst="rect">
            <a:avLst/>
          </a:prstGeom>
        </p:spPr>
        <p:txBody>
          <a:bodyPr>
            <a:prstTxWarp prst="textPlain"/>
          </a:bodyPr>
          <a:lstStyle/>
          <a:p>
            <a:pPr lvl="0" algn="ctr"/>
            <a:r>
              <a:rPr b="1" i="0">
                <a:ln cap="flat" cmpd="sng" w="9525">
                  <a:solidFill>
                    <a:srgbClr val="ED7D31"/>
                  </a:solidFill>
                  <a:prstDash val="solid"/>
                  <a:round/>
                  <a:headEnd len="sm" w="sm" type="none"/>
                  <a:tailEnd len="sm" w="sm" type="none"/>
                </a:ln>
                <a:solidFill>
                  <a:srgbClr val="FF0000"/>
                </a:solidFill>
                <a:latin typeface="Calibri"/>
              </a:rPr>
              <a:t>Through Christ We Learn</a:t>
            </a:r>
          </a:p>
        </p:txBody>
      </p:sp>
      <p:pic>
        <p:nvPicPr>
          <p:cNvPr id="185" name="Google Shape;185;g295c50b3250_0_0"/>
          <p:cNvPicPr preferRelativeResize="0"/>
          <p:nvPr/>
        </p:nvPicPr>
        <p:blipFill rotWithShape="1">
          <a:blip r:embed="rId5">
            <a:alphaModFix/>
          </a:blip>
          <a:srcRect b="24417" l="0" r="0" t="0"/>
          <a:stretch/>
        </p:blipFill>
        <p:spPr>
          <a:xfrm>
            <a:off x="2762675" y="1176426"/>
            <a:ext cx="3903726" cy="44256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 name="Shape 190"/>
        <p:cNvGrpSpPr/>
        <p:nvPr/>
      </p:nvGrpSpPr>
      <p:grpSpPr>
        <a:xfrm>
          <a:off x="0" y="0"/>
          <a:ext cx="0" cy="0"/>
          <a:chOff x="0" y="0"/>
          <a:chExt cx="0" cy="0"/>
        </a:xfrm>
      </p:grpSpPr>
      <p:sp>
        <p:nvSpPr>
          <p:cNvPr id="191" name="Google Shape;191;g295c50b3250_0_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1800"/>
              <a:buNone/>
            </a:pPr>
            <a:r>
              <a:rPr lang="en-GB"/>
              <a:t>St Edmund’s School Prayer</a:t>
            </a:r>
            <a:endParaRPr/>
          </a:p>
        </p:txBody>
      </p:sp>
      <p:pic>
        <p:nvPicPr>
          <p:cNvPr id="192" name="Google Shape;192;g295c50b3250_0_7"/>
          <p:cNvPicPr preferRelativeResize="0"/>
          <p:nvPr/>
        </p:nvPicPr>
        <p:blipFill rotWithShape="1">
          <a:blip r:embed="rId3">
            <a:alphaModFix/>
          </a:blip>
          <a:srcRect b="0" l="0" r="0" t="0"/>
          <a:stretch/>
        </p:blipFill>
        <p:spPr>
          <a:xfrm>
            <a:off x="771100" y="1417652"/>
            <a:ext cx="7418649" cy="523415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 name="Shape 196"/>
        <p:cNvGrpSpPr/>
        <p:nvPr/>
      </p:nvGrpSpPr>
      <p:grpSpPr>
        <a:xfrm>
          <a:off x="0" y="0"/>
          <a:ext cx="0" cy="0"/>
          <a:chOff x="0" y="0"/>
          <a:chExt cx="0" cy="0"/>
        </a:xfrm>
      </p:grpSpPr>
      <p:pic>
        <p:nvPicPr>
          <p:cNvPr id="197" name="Google Shape;197;g2fc611f3834_0_18"/>
          <p:cNvPicPr preferRelativeResize="0"/>
          <p:nvPr/>
        </p:nvPicPr>
        <p:blipFill rotWithShape="1">
          <a:blip r:embed="rId3">
            <a:alphaModFix/>
          </a:blip>
          <a:srcRect b="12405" l="-1083" r="15766" t="14059"/>
          <a:stretch/>
        </p:blipFill>
        <p:spPr>
          <a:xfrm>
            <a:off x="1808950" y="652700"/>
            <a:ext cx="5372999" cy="3474050"/>
          </a:xfrm>
          <a:prstGeom prst="rect">
            <a:avLst/>
          </a:prstGeom>
          <a:noFill/>
          <a:ln>
            <a:noFill/>
          </a:ln>
        </p:spPr>
      </p:pic>
      <p:sp>
        <p:nvSpPr>
          <p:cNvPr id="198" name="Google Shape;198;g2fc611f3834_0_18"/>
          <p:cNvSpPr txBox="1"/>
          <p:nvPr/>
        </p:nvSpPr>
        <p:spPr>
          <a:xfrm>
            <a:off x="2761500" y="83300"/>
            <a:ext cx="3621000" cy="569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300"/>
              <a:buFont typeface="Arial"/>
              <a:buNone/>
            </a:pPr>
            <a:r>
              <a:rPr b="1" i="0" lang="en-GB" sz="2500" u="none" cap="none" strike="noStrike">
                <a:solidFill>
                  <a:srgbClr val="FF9900"/>
                </a:solidFill>
                <a:latin typeface="Calibri"/>
                <a:ea typeface="Calibri"/>
                <a:cs typeface="Calibri"/>
                <a:sym typeface="Calibri"/>
              </a:rPr>
              <a:t>Please repeat after me</a:t>
            </a:r>
            <a:endParaRPr b="1" i="0" sz="2500" u="none" cap="none" strike="noStrike">
              <a:solidFill>
                <a:srgbClr val="FF9900"/>
              </a:solidFill>
              <a:latin typeface="Calibri"/>
              <a:ea typeface="Calibri"/>
              <a:cs typeface="Calibri"/>
              <a:sym typeface="Calibri"/>
            </a:endParaRPr>
          </a:p>
        </p:txBody>
      </p:sp>
      <p:sp>
        <p:nvSpPr>
          <p:cNvPr id="199" name="Google Shape;199;g2fc611f3834_0_18"/>
          <p:cNvSpPr txBox="1"/>
          <p:nvPr/>
        </p:nvSpPr>
        <p:spPr>
          <a:xfrm>
            <a:off x="199025" y="2359925"/>
            <a:ext cx="1478400" cy="369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00"/>
              <a:buFont typeface="Arial"/>
              <a:buNone/>
            </a:pPr>
            <a:r>
              <a:rPr b="0" i="0" lang="en-GB" sz="2600" u="none" cap="none" strike="noStrike">
                <a:solidFill>
                  <a:schemeClr val="lt1"/>
                </a:solidFill>
                <a:latin typeface="Calibri"/>
                <a:ea typeface="Calibri"/>
                <a:cs typeface="Calibri"/>
                <a:sym typeface="Calibri"/>
              </a:rPr>
              <a:t>1. Light</a:t>
            </a:r>
            <a:endParaRPr b="0" i="0" sz="2600" u="none" cap="none" strike="noStrike">
              <a:solidFill>
                <a:schemeClr val="lt1"/>
              </a:solidFill>
              <a:latin typeface="Calibri"/>
              <a:ea typeface="Calibri"/>
              <a:cs typeface="Calibri"/>
              <a:sym typeface="Calibri"/>
            </a:endParaRPr>
          </a:p>
        </p:txBody>
      </p:sp>
      <p:sp>
        <p:nvSpPr>
          <p:cNvPr id="200" name="Google Shape;200;g2fc611f3834_0_18"/>
          <p:cNvSpPr txBox="1"/>
          <p:nvPr/>
        </p:nvSpPr>
        <p:spPr>
          <a:xfrm>
            <a:off x="279500" y="5087475"/>
            <a:ext cx="1478400" cy="369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00"/>
              <a:buFont typeface="Arial"/>
              <a:buNone/>
            </a:pPr>
            <a:r>
              <a:rPr b="0" i="0" lang="en-GB" sz="2600" u="none" cap="none" strike="noStrike">
                <a:solidFill>
                  <a:schemeClr val="lt1"/>
                </a:solidFill>
                <a:latin typeface="Calibri"/>
                <a:ea typeface="Calibri"/>
                <a:cs typeface="Calibri"/>
                <a:sym typeface="Calibri"/>
              </a:rPr>
              <a:t>2. Love</a:t>
            </a:r>
            <a:endParaRPr b="0" i="0" sz="2600" u="none" cap="none" strike="noStrike">
              <a:solidFill>
                <a:schemeClr val="lt1"/>
              </a:solidFill>
              <a:latin typeface="Calibri"/>
              <a:ea typeface="Calibri"/>
              <a:cs typeface="Calibri"/>
              <a:sym typeface="Calibri"/>
            </a:endParaRPr>
          </a:p>
        </p:txBody>
      </p:sp>
      <p:sp>
        <p:nvSpPr>
          <p:cNvPr id="201" name="Google Shape;201;g2fc611f3834_0_18"/>
          <p:cNvSpPr txBox="1"/>
          <p:nvPr/>
        </p:nvSpPr>
        <p:spPr>
          <a:xfrm>
            <a:off x="2516300" y="6261475"/>
            <a:ext cx="1723500" cy="369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00"/>
              <a:buFont typeface="Arial"/>
              <a:buNone/>
            </a:pPr>
            <a:r>
              <a:rPr b="0" i="0" lang="en-GB" sz="2600" u="none" cap="none" strike="noStrike">
                <a:solidFill>
                  <a:schemeClr val="lt1"/>
                </a:solidFill>
                <a:latin typeface="Calibri"/>
                <a:ea typeface="Calibri"/>
                <a:cs typeface="Calibri"/>
                <a:sym typeface="Calibri"/>
              </a:rPr>
              <a:t>3. Power</a:t>
            </a:r>
            <a:endParaRPr b="0" i="0" sz="2600" u="none" cap="none" strike="noStrike">
              <a:solidFill>
                <a:schemeClr val="lt1"/>
              </a:solidFill>
              <a:latin typeface="Calibri"/>
              <a:ea typeface="Calibri"/>
              <a:cs typeface="Calibri"/>
              <a:sym typeface="Calibri"/>
            </a:endParaRPr>
          </a:p>
        </p:txBody>
      </p:sp>
      <p:sp>
        <p:nvSpPr>
          <p:cNvPr id="202" name="Google Shape;202;g2fc611f3834_0_18"/>
          <p:cNvSpPr txBox="1"/>
          <p:nvPr/>
        </p:nvSpPr>
        <p:spPr>
          <a:xfrm>
            <a:off x="4872000" y="6328375"/>
            <a:ext cx="2229900" cy="369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00"/>
              <a:buFont typeface="Arial"/>
              <a:buNone/>
            </a:pPr>
            <a:r>
              <a:rPr b="0" i="0" lang="en-GB" sz="2600" u="none" cap="none" strike="noStrike">
                <a:solidFill>
                  <a:schemeClr val="lt1"/>
                </a:solidFill>
                <a:latin typeface="Calibri"/>
                <a:ea typeface="Calibri"/>
                <a:cs typeface="Calibri"/>
                <a:sym typeface="Calibri"/>
              </a:rPr>
              <a:t>4. Presence</a:t>
            </a:r>
            <a:endParaRPr b="0" i="0" sz="2600" u="none" cap="none" strike="noStrike">
              <a:solidFill>
                <a:schemeClr val="lt1"/>
              </a:solidFill>
              <a:latin typeface="Calibri"/>
              <a:ea typeface="Calibri"/>
              <a:cs typeface="Calibri"/>
              <a:sym typeface="Calibri"/>
            </a:endParaRPr>
          </a:p>
        </p:txBody>
      </p:sp>
      <p:sp>
        <p:nvSpPr>
          <p:cNvPr id="203" name="Google Shape;203;g2fc611f3834_0_18"/>
          <p:cNvSpPr txBox="1"/>
          <p:nvPr/>
        </p:nvSpPr>
        <p:spPr>
          <a:xfrm>
            <a:off x="6822675" y="5228425"/>
            <a:ext cx="2371200" cy="569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300"/>
              <a:buFont typeface="Arial"/>
              <a:buNone/>
            </a:pPr>
            <a:r>
              <a:rPr b="0" i="0" lang="en-GB" sz="2300" u="none" cap="none" strike="noStrike">
                <a:solidFill>
                  <a:schemeClr val="lt1"/>
                </a:solidFill>
                <a:latin typeface="Calibri"/>
                <a:ea typeface="Calibri"/>
                <a:cs typeface="Calibri"/>
                <a:sym typeface="Calibri"/>
              </a:rPr>
              <a:t>5. Wherever I am.</a:t>
            </a:r>
            <a:endParaRPr b="0" i="0" sz="2300" u="none" cap="none" strike="noStrike">
              <a:solidFill>
                <a:schemeClr val="lt1"/>
              </a:solidFill>
              <a:latin typeface="Calibri"/>
              <a:ea typeface="Calibri"/>
              <a:cs typeface="Calibri"/>
              <a:sym typeface="Calibri"/>
            </a:endParaRPr>
          </a:p>
        </p:txBody>
      </p:sp>
      <p:pic>
        <p:nvPicPr>
          <p:cNvPr id="204" name="Google Shape;204;g2fc611f3834_0_18" title="IMG_5805[1].JPG"/>
          <p:cNvPicPr preferRelativeResize="0"/>
          <p:nvPr/>
        </p:nvPicPr>
        <p:blipFill rotWithShape="1">
          <a:blip r:embed="rId4">
            <a:alphaModFix/>
          </a:blip>
          <a:srcRect b="0" l="0" r="0" t="13666"/>
          <a:stretch/>
        </p:blipFill>
        <p:spPr>
          <a:xfrm>
            <a:off x="112365" y="558200"/>
            <a:ext cx="1651726" cy="1901399"/>
          </a:xfrm>
          <a:prstGeom prst="rect">
            <a:avLst/>
          </a:prstGeom>
          <a:noFill/>
          <a:ln>
            <a:noFill/>
          </a:ln>
        </p:spPr>
      </p:pic>
      <p:pic>
        <p:nvPicPr>
          <p:cNvPr id="205" name="Google Shape;205;g2fc611f3834_0_18" title="IMG_5807[1].JPG"/>
          <p:cNvPicPr preferRelativeResize="0"/>
          <p:nvPr/>
        </p:nvPicPr>
        <p:blipFill rotWithShape="1">
          <a:blip r:embed="rId5">
            <a:alphaModFix/>
          </a:blip>
          <a:srcRect b="0" l="0" r="0" t="14536"/>
          <a:stretch/>
        </p:blipFill>
        <p:spPr>
          <a:xfrm>
            <a:off x="100225" y="3281216"/>
            <a:ext cx="1651726" cy="1882209"/>
          </a:xfrm>
          <a:prstGeom prst="rect">
            <a:avLst/>
          </a:prstGeom>
          <a:noFill/>
          <a:ln>
            <a:noFill/>
          </a:ln>
        </p:spPr>
      </p:pic>
      <p:pic>
        <p:nvPicPr>
          <p:cNvPr id="206" name="Google Shape;206;g2fc611f3834_0_18" title="IMG_5808[1].JPG"/>
          <p:cNvPicPr preferRelativeResize="0"/>
          <p:nvPr/>
        </p:nvPicPr>
        <p:blipFill rotWithShape="1">
          <a:blip r:embed="rId6">
            <a:alphaModFix/>
          </a:blip>
          <a:srcRect b="0" l="0" r="0" t="18752"/>
          <a:stretch/>
        </p:blipFill>
        <p:spPr>
          <a:xfrm>
            <a:off x="2368725" y="4341275"/>
            <a:ext cx="1871075" cy="2026977"/>
          </a:xfrm>
          <a:prstGeom prst="rect">
            <a:avLst/>
          </a:prstGeom>
          <a:noFill/>
          <a:ln>
            <a:noFill/>
          </a:ln>
        </p:spPr>
      </p:pic>
      <p:pic>
        <p:nvPicPr>
          <p:cNvPr id="207" name="Google Shape;207;g2fc611f3834_0_18" title="IMG_5810[1].JPG"/>
          <p:cNvPicPr preferRelativeResize="0"/>
          <p:nvPr/>
        </p:nvPicPr>
        <p:blipFill rotWithShape="1">
          <a:blip r:embed="rId7">
            <a:alphaModFix/>
          </a:blip>
          <a:srcRect b="0" l="0" r="10817" t="15697"/>
          <a:stretch/>
        </p:blipFill>
        <p:spPr>
          <a:xfrm>
            <a:off x="4828450" y="4326259"/>
            <a:ext cx="1651726" cy="2081869"/>
          </a:xfrm>
          <a:prstGeom prst="rect">
            <a:avLst/>
          </a:prstGeom>
          <a:noFill/>
          <a:ln>
            <a:noFill/>
          </a:ln>
        </p:spPr>
      </p:pic>
      <p:pic>
        <p:nvPicPr>
          <p:cNvPr id="208" name="Google Shape;208;g2fc611f3834_0_18" title="IMG_5811[1].JPG"/>
          <p:cNvPicPr preferRelativeResize="0"/>
          <p:nvPr/>
        </p:nvPicPr>
        <p:blipFill rotWithShape="1">
          <a:blip r:embed="rId8">
            <a:alphaModFix/>
          </a:blip>
          <a:srcRect b="0" l="0" r="0" t="17067"/>
          <a:stretch/>
        </p:blipFill>
        <p:spPr>
          <a:xfrm>
            <a:off x="7112388" y="3281225"/>
            <a:ext cx="1791763" cy="1981348"/>
          </a:xfrm>
          <a:prstGeom prst="rect">
            <a:avLst/>
          </a:prstGeom>
          <a:noFill/>
          <a:ln>
            <a:noFill/>
          </a:ln>
        </p:spPr>
      </p:pic>
      <p:pic>
        <p:nvPicPr>
          <p:cNvPr id="209" name="Google Shape;209;g2fc611f3834_0_18" title="IMG_5812[1].JPG"/>
          <p:cNvPicPr preferRelativeResize="0"/>
          <p:nvPr/>
        </p:nvPicPr>
        <p:blipFill rotWithShape="1">
          <a:blip r:embed="rId9">
            <a:alphaModFix/>
          </a:blip>
          <a:srcRect b="11689" l="12454" r="17886" t="20928"/>
          <a:stretch/>
        </p:blipFill>
        <p:spPr>
          <a:xfrm>
            <a:off x="7313475" y="229650"/>
            <a:ext cx="1651726" cy="2130273"/>
          </a:xfrm>
          <a:prstGeom prst="rect">
            <a:avLst/>
          </a:prstGeom>
          <a:noFill/>
          <a:ln>
            <a:noFill/>
          </a:ln>
        </p:spPr>
      </p:pic>
      <p:sp>
        <p:nvSpPr>
          <p:cNvPr id="210" name="Google Shape;210;g2fc611f3834_0_18"/>
          <p:cNvSpPr txBox="1"/>
          <p:nvPr/>
        </p:nvSpPr>
        <p:spPr>
          <a:xfrm>
            <a:off x="7652875" y="2359925"/>
            <a:ext cx="2371200" cy="569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300"/>
              <a:buFont typeface="Arial"/>
              <a:buNone/>
            </a:pPr>
            <a:r>
              <a:rPr b="0" i="0" lang="en-GB" sz="2300" u="none" cap="none" strike="noStrike">
                <a:solidFill>
                  <a:schemeClr val="lt1"/>
                </a:solidFill>
                <a:latin typeface="Calibri"/>
                <a:ea typeface="Calibri"/>
                <a:cs typeface="Calibri"/>
                <a:sym typeface="Calibri"/>
              </a:rPr>
              <a:t>6. Amen</a:t>
            </a:r>
            <a:endParaRPr b="0" i="0" sz="2300" u="none" cap="none" strike="noStrike">
              <a:solidFill>
                <a:schemeClr val="lt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 name="Shape 215"/>
        <p:cNvGrpSpPr/>
        <p:nvPr/>
      </p:nvGrpSpPr>
      <p:grpSpPr>
        <a:xfrm>
          <a:off x="0" y="0"/>
          <a:ext cx="0" cy="0"/>
          <a:chOff x="0" y="0"/>
          <a:chExt cx="0" cy="0"/>
        </a:xfrm>
      </p:grpSpPr>
      <p:pic>
        <p:nvPicPr>
          <p:cNvPr id="216" name="Google Shape;216;g3170948f751_0_7"/>
          <p:cNvPicPr preferRelativeResize="0"/>
          <p:nvPr/>
        </p:nvPicPr>
        <p:blipFill rotWithShape="1">
          <a:blip r:embed="rId3">
            <a:alphaModFix/>
          </a:blip>
          <a:srcRect b="11276" l="0" r="0" t="0"/>
          <a:stretch/>
        </p:blipFill>
        <p:spPr>
          <a:xfrm>
            <a:off x="2019050" y="424350"/>
            <a:ext cx="5617175" cy="3208550"/>
          </a:xfrm>
          <a:prstGeom prst="rect">
            <a:avLst/>
          </a:prstGeom>
          <a:noFill/>
          <a:ln>
            <a:noFill/>
          </a:ln>
        </p:spPr>
      </p:pic>
      <p:sp>
        <p:nvSpPr>
          <p:cNvPr id="217" name="Google Shape;217;g3170948f751_0_7"/>
          <p:cNvSpPr/>
          <p:nvPr/>
        </p:nvSpPr>
        <p:spPr>
          <a:xfrm>
            <a:off x="309000" y="3828525"/>
            <a:ext cx="7327200" cy="2835000"/>
          </a:xfrm>
          <a:prstGeom prst="roundRect">
            <a:avLst>
              <a:gd fmla="val 16667" name="adj"/>
            </a:avLst>
          </a:prstGeom>
          <a:solidFill>
            <a:srgbClr val="93C47D"/>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500"/>
              <a:buFont typeface="Arial"/>
              <a:buNone/>
            </a:pPr>
            <a:r>
              <a:t/>
            </a:r>
            <a:endParaRPr b="0" i="0" sz="2500" u="none" cap="none" strike="noStrike">
              <a:solidFill>
                <a:srgbClr val="FFFFFF"/>
              </a:solidFill>
              <a:latin typeface="Calibri"/>
              <a:ea typeface="Calibri"/>
              <a:cs typeface="Calibri"/>
              <a:sym typeface="Calibri"/>
            </a:endParaRPr>
          </a:p>
        </p:txBody>
      </p:sp>
      <p:pic>
        <p:nvPicPr>
          <p:cNvPr id="218" name="Google Shape;218;g3170948f751_0_7"/>
          <p:cNvPicPr preferRelativeResize="0"/>
          <p:nvPr/>
        </p:nvPicPr>
        <p:blipFill rotWithShape="1">
          <a:blip r:embed="rId4">
            <a:alphaModFix/>
          </a:blip>
          <a:srcRect b="0" l="0" r="0" t="0"/>
          <a:stretch/>
        </p:blipFill>
        <p:spPr>
          <a:xfrm>
            <a:off x="7786201" y="4473425"/>
            <a:ext cx="1017325" cy="1345050"/>
          </a:xfrm>
          <a:prstGeom prst="rect">
            <a:avLst/>
          </a:prstGeom>
          <a:noFill/>
          <a:ln>
            <a:noFill/>
          </a:ln>
        </p:spPr>
      </p:pic>
      <p:sp>
        <p:nvSpPr>
          <p:cNvPr id="219" name="Google Shape;219;g3170948f751_0_7"/>
          <p:cNvSpPr txBox="1"/>
          <p:nvPr/>
        </p:nvSpPr>
        <p:spPr>
          <a:xfrm>
            <a:off x="309000" y="3953600"/>
            <a:ext cx="7223100" cy="2626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200"/>
              <a:buFont typeface="Arial"/>
              <a:buNone/>
            </a:pPr>
            <a:r>
              <a:rPr b="0" i="0" lang="en-GB" sz="3200" u="none" cap="none" strike="noStrike">
                <a:solidFill>
                  <a:schemeClr val="dk1"/>
                </a:solidFill>
                <a:latin typeface="Calibri"/>
                <a:ea typeface="Calibri"/>
                <a:cs typeface="Calibri"/>
                <a:sym typeface="Calibri"/>
              </a:rPr>
              <a:t>The Lord be with you. </a:t>
            </a:r>
            <a:endParaRPr b="0" i="0" sz="3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200"/>
              <a:buFont typeface="Arial"/>
              <a:buNone/>
            </a:pPr>
            <a:r>
              <a:rPr b="1" i="0" lang="en-GB" sz="3200" u="none" cap="none" strike="noStrike">
                <a:solidFill>
                  <a:schemeClr val="dk1"/>
                </a:solidFill>
                <a:latin typeface="Calibri"/>
                <a:ea typeface="Calibri"/>
                <a:cs typeface="Calibri"/>
                <a:sym typeface="Calibri"/>
              </a:rPr>
              <a:t>All: And with your spirit. </a:t>
            </a:r>
            <a:endParaRPr b="1" i="0" sz="3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200"/>
              <a:buFont typeface="Arial"/>
              <a:buNone/>
            </a:pPr>
            <a:r>
              <a:rPr b="0" i="0" lang="en-GB" sz="3200" u="none" cap="none" strike="noStrike">
                <a:solidFill>
                  <a:schemeClr val="dk1"/>
                </a:solidFill>
                <a:latin typeface="Calibri"/>
                <a:ea typeface="Calibri"/>
                <a:cs typeface="Calibri"/>
                <a:sym typeface="Calibri"/>
              </a:rPr>
              <a:t>A reading from the Holy Gospel according to </a:t>
            </a:r>
            <a:r>
              <a:rPr b="1" i="0" lang="en-GB" sz="3200" u="none" cap="none" strike="noStrike">
                <a:solidFill>
                  <a:schemeClr val="dk1"/>
                </a:solidFill>
                <a:latin typeface="Calibri"/>
                <a:ea typeface="Calibri"/>
                <a:cs typeface="Calibri"/>
                <a:sym typeface="Calibri"/>
              </a:rPr>
              <a:t>Luke.</a:t>
            </a:r>
            <a:endParaRPr b="1" i="0" sz="3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200"/>
              <a:buFont typeface="Arial"/>
              <a:buNone/>
            </a:pPr>
            <a:r>
              <a:rPr b="1" i="0" lang="en-GB" sz="3200" u="none" cap="none" strike="noStrike">
                <a:solidFill>
                  <a:schemeClr val="dk1"/>
                </a:solidFill>
                <a:latin typeface="Calibri"/>
                <a:ea typeface="Calibri"/>
                <a:cs typeface="Calibri"/>
                <a:sym typeface="Calibri"/>
              </a:rPr>
              <a:t>All: Glory to You, Oh Lord. </a:t>
            </a:r>
            <a:endParaRPr b="1" i="0" sz="3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200"/>
              <a:buFont typeface="Arial"/>
              <a:buNone/>
            </a:pPr>
            <a:r>
              <a:t/>
            </a:r>
            <a:endParaRPr b="0" i="0" sz="3200" u="none" cap="none" strike="noStrike">
              <a:solidFill>
                <a:schemeClr val="dk1"/>
              </a:solidFill>
              <a:latin typeface="Calibri"/>
              <a:ea typeface="Calibri"/>
              <a:cs typeface="Calibri"/>
              <a:sym typeface="Calibri"/>
            </a:endParaRPr>
          </a:p>
        </p:txBody>
      </p:sp>
      <p:sp>
        <p:nvSpPr>
          <p:cNvPr id="220" name="Google Shape;220;g3170948f751_0_7"/>
          <p:cNvSpPr/>
          <p:nvPr/>
        </p:nvSpPr>
        <p:spPr>
          <a:xfrm>
            <a:off x="4924525" y="5516975"/>
            <a:ext cx="710700" cy="968400"/>
          </a:xfrm>
          <a:prstGeom prst="mathPlus">
            <a:avLst>
              <a:gd fmla="val 23520" name="adj1"/>
            </a:avLst>
          </a:prstGeom>
          <a:solidFill>
            <a:srgbClr val="EEEEEE"/>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 name="Shape 225"/>
        <p:cNvGrpSpPr/>
        <p:nvPr/>
      </p:nvGrpSpPr>
      <p:grpSpPr>
        <a:xfrm>
          <a:off x="0" y="0"/>
          <a:ext cx="0" cy="0"/>
          <a:chOff x="0" y="0"/>
          <a:chExt cx="0" cy="0"/>
        </a:xfrm>
      </p:grpSpPr>
      <p:sp>
        <p:nvSpPr>
          <p:cNvPr id="226" name="Google Shape;226;g2b5b54cfd4d_0_0"/>
          <p:cNvSpPr txBox="1"/>
          <p:nvPr/>
        </p:nvSpPr>
        <p:spPr>
          <a:xfrm>
            <a:off x="5872175" y="5954275"/>
            <a:ext cx="3515100" cy="6309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0" i="0" lang="en-GB" sz="3500" u="none" cap="none" strike="noStrike">
                <a:solidFill>
                  <a:schemeClr val="lt1"/>
                </a:solidFill>
                <a:latin typeface="Calibri"/>
                <a:ea typeface="Calibri"/>
                <a:cs typeface="Calibri"/>
                <a:sym typeface="Calibri"/>
              </a:rPr>
              <a:t>Luke  </a:t>
            </a:r>
            <a:r>
              <a:rPr lang="en-GB" sz="3500">
                <a:solidFill>
                  <a:schemeClr val="lt1"/>
                </a:solidFill>
                <a:latin typeface="Calibri"/>
                <a:ea typeface="Calibri"/>
                <a:cs typeface="Calibri"/>
                <a:sym typeface="Calibri"/>
              </a:rPr>
              <a:t>23</a:t>
            </a:r>
            <a:r>
              <a:rPr b="0" i="0" lang="en-GB" sz="3500" u="none" cap="none" strike="noStrike">
                <a:solidFill>
                  <a:schemeClr val="lt1"/>
                </a:solidFill>
                <a:latin typeface="Calibri"/>
                <a:ea typeface="Calibri"/>
                <a:cs typeface="Calibri"/>
                <a:sym typeface="Calibri"/>
              </a:rPr>
              <a:t>:35-</a:t>
            </a:r>
            <a:r>
              <a:rPr lang="en-GB" sz="3500">
                <a:solidFill>
                  <a:schemeClr val="lt1"/>
                </a:solidFill>
                <a:latin typeface="Calibri"/>
                <a:ea typeface="Calibri"/>
                <a:cs typeface="Calibri"/>
                <a:sym typeface="Calibri"/>
              </a:rPr>
              <a:t>43</a:t>
            </a:r>
            <a:endParaRPr b="0" i="0" sz="3500" u="none" cap="none" strike="noStrike">
              <a:solidFill>
                <a:schemeClr val="lt1"/>
              </a:solidFill>
              <a:latin typeface="Calibri"/>
              <a:ea typeface="Calibri"/>
              <a:cs typeface="Calibri"/>
              <a:sym typeface="Calibri"/>
            </a:endParaRPr>
          </a:p>
        </p:txBody>
      </p:sp>
      <p:sp>
        <p:nvSpPr>
          <p:cNvPr id="227" name="Google Shape;227;g2b5b54cfd4d_0_0"/>
          <p:cNvSpPr txBox="1"/>
          <p:nvPr/>
        </p:nvSpPr>
        <p:spPr>
          <a:xfrm>
            <a:off x="340825" y="5788075"/>
            <a:ext cx="7138800" cy="963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200"/>
              <a:buFont typeface="Arial"/>
              <a:buNone/>
            </a:pPr>
            <a:r>
              <a:rPr b="0" i="0" lang="en-GB" sz="3000" u="none" cap="none" strike="noStrike">
                <a:solidFill>
                  <a:schemeClr val="lt1"/>
                </a:solidFill>
                <a:latin typeface="Calibri"/>
                <a:ea typeface="Calibri"/>
                <a:cs typeface="Calibri"/>
                <a:sym typeface="Calibri"/>
              </a:rPr>
              <a:t>The Gospel of the Lord.</a:t>
            </a:r>
            <a:endParaRPr b="0" i="0" sz="30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200"/>
              <a:buFont typeface="Arial"/>
              <a:buNone/>
            </a:pPr>
            <a:r>
              <a:rPr b="0" i="0" lang="en-GB" sz="3000" u="none" cap="none" strike="noStrike">
                <a:solidFill>
                  <a:schemeClr val="lt1"/>
                </a:solidFill>
                <a:latin typeface="Calibri"/>
                <a:ea typeface="Calibri"/>
                <a:cs typeface="Calibri"/>
                <a:sym typeface="Calibri"/>
              </a:rPr>
              <a:t>ALL: Praise to you Lord Jesus Christ.</a:t>
            </a:r>
            <a:r>
              <a:rPr b="0" i="0" lang="en-GB" sz="3200" u="none" cap="none" strike="noStrike">
                <a:solidFill>
                  <a:schemeClr val="lt1"/>
                </a:solidFill>
                <a:latin typeface="Calibri"/>
                <a:ea typeface="Calibri"/>
                <a:cs typeface="Calibri"/>
                <a:sym typeface="Calibri"/>
              </a:rPr>
              <a:t> </a:t>
            </a:r>
            <a:endParaRPr b="0" i="0" sz="3200" u="none" cap="none" strike="noStrike">
              <a:solidFill>
                <a:schemeClr val="lt1"/>
              </a:solidFill>
              <a:latin typeface="Calibri"/>
              <a:ea typeface="Calibri"/>
              <a:cs typeface="Calibri"/>
              <a:sym typeface="Calibri"/>
            </a:endParaRPr>
          </a:p>
        </p:txBody>
      </p:sp>
      <p:pic>
        <p:nvPicPr>
          <p:cNvPr id="228" name="Google Shape;228;g2b5b54cfd4d_0_0"/>
          <p:cNvPicPr preferRelativeResize="0"/>
          <p:nvPr/>
        </p:nvPicPr>
        <p:blipFill>
          <a:blip r:embed="rId3">
            <a:alphaModFix/>
          </a:blip>
          <a:stretch>
            <a:fillRect/>
          </a:stretch>
        </p:blipFill>
        <p:spPr>
          <a:xfrm>
            <a:off x="1712113" y="0"/>
            <a:ext cx="5719775" cy="5787733"/>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 name="Shape 232"/>
        <p:cNvGrpSpPr/>
        <p:nvPr/>
      </p:nvGrpSpPr>
      <p:grpSpPr>
        <a:xfrm>
          <a:off x="0" y="0"/>
          <a:ext cx="0" cy="0"/>
          <a:chOff x="0" y="0"/>
          <a:chExt cx="0" cy="0"/>
        </a:xfrm>
      </p:grpSpPr>
      <p:sp>
        <p:nvSpPr>
          <p:cNvPr id="233" name="Google Shape;233;p4"/>
          <p:cNvSpPr txBox="1"/>
          <p:nvPr/>
        </p:nvSpPr>
        <p:spPr>
          <a:xfrm>
            <a:off x="2643138" y="1093975"/>
            <a:ext cx="3857700" cy="661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1" lang="en-GB" sz="3700">
                <a:solidFill>
                  <a:schemeClr val="lt1"/>
                </a:solidFill>
                <a:latin typeface="Calibri"/>
                <a:ea typeface="Calibri"/>
                <a:cs typeface="Calibri"/>
                <a:sym typeface="Calibri"/>
              </a:rPr>
              <a:t>MERCY</a:t>
            </a:r>
            <a:endParaRPr b="1" i="0" sz="3700" u="none" cap="none" strike="noStrike">
              <a:solidFill>
                <a:schemeClr val="lt1"/>
              </a:solidFill>
              <a:latin typeface="Calibri"/>
              <a:ea typeface="Calibri"/>
              <a:cs typeface="Calibri"/>
              <a:sym typeface="Calibri"/>
            </a:endParaRPr>
          </a:p>
        </p:txBody>
      </p:sp>
      <p:sp>
        <p:nvSpPr>
          <p:cNvPr id="234" name="Google Shape;234;p4"/>
          <p:cNvSpPr/>
          <p:nvPr/>
        </p:nvSpPr>
        <p:spPr>
          <a:xfrm>
            <a:off x="2874302" y="1093963"/>
            <a:ext cx="3633900" cy="791100"/>
          </a:xfrm>
          <a:prstGeom prst="rect">
            <a:avLst/>
          </a:prstGeom>
          <a:solidFill>
            <a:schemeClr val="accent1"/>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35" name="Google Shape;235;p4"/>
          <p:cNvSpPr txBox="1"/>
          <p:nvPr/>
        </p:nvSpPr>
        <p:spPr>
          <a:xfrm>
            <a:off x="1548150" y="152900"/>
            <a:ext cx="6047700" cy="646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1" i="0" lang="en-GB" sz="3600" u="none" cap="none" strike="noStrike">
                <a:solidFill>
                  <a:schemeClr val="lt1"/>
                </a:solidFill>
                <a:latin typeface="Calibri"/>
                <a:ea typeface="Calibri"/>
                <a:cs typeface="Calibri"/>
                <a:sym typeface="Calibri"/>
              </a:rPr>
              <a:t>What is this week’s Word? </a:t>
            </a:r>
            <a:endParaRPr b="1" i="0" sz="3600" u="none" cap="none" strike="noStrike">
              <a:solidFill>
                <a:schemeClr val="lt1"/>
              </a:solidFill>
              <a:latin typeface="Calibri"/>
              <a:ea typeface="Calibri"/>
              <a:cs typeface="Calibri"/>
              <a:sym typeface="Calibri"/>
            </a:endParaRPr>
          </a:p>
        </p:txBody>
      </p:sp>
      <p:pic>
        <p:nvPicPr>
          <p:cNvPr id="236" name="Google Shape;236;p4"/>
          <p:cNvPicPr preferRelativeResize="0"/>
          <p:nvPr/>
        </p:nvPicPr>
        <p:blipFill>
          <a:blip r:embed="rId3">
            <a:alphaModFix/>
          </a:blip>
          <a:stretch>
            <a:fillRect/>
          </a:stretch>
        </p:blipFill>
        <p:spPr>
          <a:xfrm>
            <a:off x="610975" y="2391850"/>
            <a:ext cx="4965350" cy="2979200"/>
          </a:xfrm>
          <a:prstGeom prst="rect">
            <a:avLst/>
          </a:prstGeom>
          <a:noFill/>
          <a:ln>
            <a:noFill/>
          </a:ln>
        </p:spPr>
      </p:pic>
      <p:pic>
        <p:nvPicPr>
          <p:cNvPr id="237" name="Google Shape;237;p4"/>
          <p:cNvPicPr preferRelativeResize="0"/>
          <p:nvPr/>
        </p:nvPicPr>
        <p:blipFill>
          <a:blip r:embed="rId4">
            <a:alphaModFix/>
          </a:blip>
          <a:stretch>
            <a:fillRect/>
          </a:stretch>
        </p:blipFill>
        <p:spPr>
          <a:xfrm>
            <a:off x="5760150" y="2179649"/>
            <a:ext cx="3054675" cy="439413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234"/>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3"/>
        </a:solidFill>
      </p:bgPr>
    </p:bg>
    <p:spTree>
      <p:nvGrpSpPr>
        <p:cNvPr id="242" name="Shape 242"/>
        <p:cNvGrpSpPr/>
        <p:nvPr/>
      </p:nvGrpSpPr>
      <p:grpSpPr>
        <a:xfrm>
          <a:off x="0" y="0"/>
          <a:ext cx="0" cy="0"/>
          <a:chOff x="0" y="0"/>
          <a:chExt cx="0" cy="0"/>
        </a:xfrm>
      </p:grpSpPr>
      <p:sp>
        <p:nvSpPr>
          <p:cNvPr id="243" name="Google Shape;243;g383cebba225_0_90"/>
          <p:cNvSpPr/>
          <p:nvPr/>
        </p:nvSpPr>
        <p:spPr>
          <a:xfrm>
            <a:off x="201275" y="2098400"/>
            <a:ext cx="5308200" cy="4143000"/>
          </a:xfrm>
          <a:prstGeom prst="ellipse">
            <a:avLst/>
          </a:prstGeom>
          <a:solidFill>
            <a:srgbClr val="FFE59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3000"/>
              <a:buFont typeface="Arial"/>
              <a:buNone/>
            </a:pPr>
            <a:r>
              <a:t/>
            </a:r>
            <a:endParaRPr b="0" i="0" sz="1400" u="none" cap="none" strike="noStrike">
              <a:solidFill>
                <a:srgbClr val="000000"/>
              </a:solidFill>
              <a:latin typeface="Arial"/>
              <a:ea typeface="Arial"/>
              <a:cs typeface="Arial"/>
              <a:sym typeface="Arial"/>
            </a:endParaRPr>
          </a:p>
        </p:txBody>
      </p:sp>
      <p:sp>
        <p:nvSpPr>
          <p:cNvPr id="244" name="Google Shape;244;g383cebba225_0_90"/>
          <p:cNvSpPr/>
          <p:nvPr/>
        </p:nvSpPr>
        <p:spPr>
          <a:xfrm>
            <a:off x="3616950" y="2034600"/>
            <a:ext cx="5436600" cy="4446900"/>
          </a:xfrm>
          <a:prstGeom prst="ellipse">
            <a:avLst/>
          </a:prstGeom>
          <a:solidFill>
            <a:srgbClr val="EAD1DC">
              <a:alpha val="35294"/>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900"/>
              <a:buFont typeface="Arial"/>
              <a:buNone/>
            </a:pPr>
            <a:r>
              <a:rPr b="0" i="0" lang="en-GB" sz="2900" u="none" cap="none" strike="noStrike">
                <a:solidFill>
                  <a:srgbClr val="000000"/>
                </a:solidFill>
                <a:latin typeface="Calibri"/>
                <a:ea typeface="Calibri"/>
                <a:cs typeface="Calibri"/>
                <a:sym typeface="Calibri"/>
              </a:rPr>
              <a:t>                 </a:t>
            </a:r>
            <a:endParaRPr b="0" i="0" sz="29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3300"/>
              <a:buFont typeface="Arial"/>
              <a:buNone/>
            </a:pPr>
            <a:r>
              <a:t/>
            </a:r>
            <a:endParaRPr b="0" i="0" sz="33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3300"/>
              <a:buFont typeface="Arial"/>
              <a:buNone/>
            </a:pPr>
            <a:r>
              <a:t/>
            </a:r>
            <a:endParaRPr b="0" i="0" sz="3300" u="none" cap="none" strike="noStrike">
              <a:solidFill>
                <a:srgbClr val="000000"/>
              </a:solidFill>
              <a:latin typeface="Calibri"/>
              <a:ea typeface="Calibri"/>
              <a:cs typeface="Calibri"/>
              <a:sym typeface="Calibri"/>
            </a:endParaRPr>
          </a:p>
        </p:txBody>
      </p:sp>
      <p:sp>
        <p:nvSpPr>
          <p:cNvPr id="245" name="Google Shape;245;g383cebba225_0_90"/>
          <p:cNvSpPr txBox="1"/>
          <p:nvPr/>
        </p:nvSpPr>
        <p:spPr>
          <a:xfrm>
            <a:off x="613625" y="1250675"/>
            <a:ext cx="8123400" cy="7587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sp>
        <p:nvSpPr>
          <p:cNvPr id="246" name="Google Shape;246;g383cebba225_0_90"/>
          <p:cNvSpPr txBox="1"/>
          <p:nvPr/>
        </p:nvSpPr>
        <p:spPr>
          <a:xfrm>
            <a:off x="1846400" y="2689850"/>
            <a:ext cx="2013300" cy="544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t/>
            </a:r>
            <a:endParaRPr b="0" i="0" sz="3200" u="none" cap="none" strike="noStrike">
              <a:solidFill>
                <a:schemeClr val="lt1"/>
              </a:solidFill>
              <a:latin typeface="Calibri"/>
              <a:ea typeface="Calibri"/>
              <a:cs typeface="Calibri"/>
              <a:sym typeface="Calibri"/>
            </a:endParaRPr>
          </a:p>
        </p:txBody>
      </p:sp>
      <p:pic>
        <p:nvPicPr>
          <p:cNvPr id="247" name="Google Shape;247;g383cebba225_0_90"/>
          <p:cNvPicPr preferRelativeResize="0"/>
          <p:nvPr/>
        </p:nvPicPr>
        <p:blipFill rotWithShape="1">
          <a:blip r:embed="rId3">
            <a:alphaModFix/>
          </a:blip>
          <a:srcRect b="0" l="0" r="0" t="0"/>
          <a:stretch/>
        </p:blipFill>
        <p:spPr>
          <a:xfrm>
            <a:off x="6813625" y="2734663"/>
            <a:ext cx="1278525" cy="1278525"/>
          </a:xfrm>
          <a:prstGeom prst="rect">
            <a:avLst/>
          </a:prstGeom>
          <a:noFill/>
          <a:ln cap="flat" cmpd="sng" w="38100">
            <a:solidFill>
              <a:srgbClr val="38761D"/>
            </a:solidFill>
            <a:prstDash val="solid"/>
            <a:round/>
            <a:headEnd len="sm" w="sm" type="none"/>
            <a:tailEnd len="sm" w="sm" type="none"/>
          </a:ln>
        </p:spPr>
      </p:pic>
      <p:sp>
        <p:nvSpPr>
          <p:cNvPr id="248" name="Google Shape;248;g383cebba225_0_90"/>
          <p:cNvSpPr txBox="1"/>
          <p:nvPr/>
        </p:nvSpPr>
        <p:spPr>
          <a:xfrm>
            <a:off x="-380275" y="266188"/>
            <a:ext cx="10111200" cy="2124000"/>
          </a:xfrm>
          <a:prstGeom prst="rect">
            <a:avLst/>
          </a:prstGeom>
          <a:noFill/>
          <a:ln>
            <a:noFill/>
          </a:ln>
        </p:spPr>
        <p:txBody>
          <a:bodyPr anchorCtr="0" anchor="t" bIns="91425" lIns="91425" spcFirstLastPara="1" rIns="91425" wrap="square" tIns="0">
            <a:spAutoFit/>
          </a:bodyPr>
          <a:lstStyle/>
          <a:p>
            <a:pPr indent="0" lvl="0" marL="0" marR="0" rtl="0" algn="ctr">
              <a:lnSpc>
                <a:spcPct val="100000"/>
              </a:lnSpc>
              <a:spcBef>
                <a:spcPts val="0"/>
              </a:spcBef>
              <a:spcAft>
                <a:spcPts val="0"/>
              </a:spcAft>
              <a:buClr>
                <a:srgbClr val="000000"/>
              </a:buClr>
              <a:buSzPts val="4200"/>
              <a:buFont typeface="Arial"/>
              <a:buNone/>
            </a:pPr>
            <a:r>
              <a:rPr b="0" i="0" lang="en-GB" sz="4200" u="none" cap="none" strike="noStrike">
                <a:solidFill>
                  <a:srgbClr val="E11444"/>
                </a:solidFill>
                <a:latin typeface="Forum"/>
                <a:ea typeface="Forum"/>
                <a:cs typeface="Forum"/>
                <a:sym typeface="Forum"/>
              </a:rPr>
              <a:t>How does the </a:t>
            </a:r>
            <a:r>
              <a:rPr b="1" i="0" lang="en-GB" sz="4200" u="none" cap="none" strike="noStrike">
                <a:solidFill>
                  <a:srgbClr val="E11444"/>
                </a:solidFill>
                <a:latin typeface="Forum"/>
                <a:ea typeface="Forum"/>
                <a:cs typeface="Forum"/>
                <a:sym typeface="Forum"/>
              </a:rPr>
              <a:t>Wednesday word</a:t>
            </a:r>
            <a:r>
              <a:rPr b="0" i="0" lang="en-GB" sz="4200" u="none" cap="none" strike="noStrike">
                <a:solidFill>
                  <a:srgbClr val="E11444"/>
                </a:solidFill>
                <a:latin typeface="Forum"/>
                <a:ea typeface="Forum"/>
                <a:cs typeface="Forum"/>
                <a:sym typeface="Forum"/>
              </a:rPr>
              <a:t> link to </a:t>
            </a:r>
            <a:br>
              <a:rPr b="0" i="0" lang="en-GB" sz="4200" u="none" cap="none" strike="noStrike">
                <a:solidFill>
                  <a:srgbClr val="E11444"/>
                </a:solidFill>
                <a:latin typeface="Forum"/>
                <a:ea typeface="Forum"/>
                <a:cs typeface="Forum"/>
                <a:sym typeface="Forum"/>
              </a:rPr>
            </a:br>
            <a:r>
              <a:rPr b="1" i="0" lang="en-GB" sz="4100" u="none" cap="none" strike="noStrike">
                <a:solidFill>
                  <a:srgbClr val="E11444"/>
                </a:solidFill>
                <a:latin typeface="Forum"/>
                <a:ea typeface="Forum"/>
                <a:cs typeface="Forum"/>
                <a:sym typeface="Forum"/>
              </a:rPr>
              <a:t>Catholic Social Teaching, RE or Scripture</a:t>
            </a:r>
            <a:r>
              <a:rPr b="1" i="0" lang="en-GB" sz="4200" u="none" cap="none" strike="noStrike">
                <a:solidFill>
                  <a:srgbClr val="E11444"/>
                </a:solidFill>
                <a:latin typeface="Forum"/>
                <a:ea typeface="Forum"/>
                <a:cs typeface="Forum"/>
                <a:sym typeface="Forum"/>
              </a:rPr>
              <a:t>?</a:t>
            </a:r>
            <a:endParaRPr b="1" i="0" sz="4200" u="none" cap="none" strike="noStrike">
              <a:solidFill>
                <a:srgbClr val="E11444"/>
              </a:solidFill>
              <a:latin typeface="Forum"/>
              <a:ea typeface="Forum"/>
              <a:cs typeface="Forum"/>
              <a:sym typeface="Forum"/>
            </a:endParaRPr>
          </a:p>
          <a:p>
            <a:pPr indent="0" lvl="0" marL="0" marR="0" rtl="0" algn="ctr">
              <a:lnSpc>
                <a:spcPct val="100000"/>
              </a:lnSpc>
              <a:spcBef>
                <a:spcPts val="0"/>
              </a:spcBef>
              <a:spcAft>
                <a:spcPts val="0"/>
              </a:spcAft>
              <a:buClr>
                <a:srgbClr val="000000"/>
              </a:buClr>
              <a:buSzPts val="4800"/>
              <a:buFont typeface="Arial"/>
              <a:buNone/>
            </a:pPr>
            <a:r>
              <a:t/>
            </a:r>
            <a:endParaRPr b="0" i="0" sz="4800" u="none" cap="none" strike="noStrike">
              <a:solidFill>
                <a:srgbClr val="E11444"/>
              </a:solidFill>
              <a:latin typeface="Forum"/>
              <a:ea typeface="Forum"/>
              <a:cs typeface="Forum"/>
              <a:sym typeface="Forum"/>
            </a:endParaRPr>
          </a:p>
        </p:txBody>
      </p:sp>
      <p:sp>
        <p:nvSpPr>
          <p:cNvPr id="249" name="Google Shape;249;g383cebba225_0_90"/>
          <p:cNvSpPr txBox="1"/>
          <p:nvPr/>
        </p:nvSpPr>
        <p:spPr>
          <a:xfrm>
            <a:off x="106088" y="3533700"/>
            <a:ext cx="3857700" cy="1246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3600"/>
              <a:buFont typeface="Arial"/>
              <a:buNone/>
            </a:pPr>
            <a:r>
              <a:t/>
            </a:r>
            <a:endParaRPr b="1" i="0" sz="3800" u="none" cap="none" strike="noStrike">
              <a:solidFill>
                <a:srgbClr val="ED7D3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3600"/>
              <a:buFont typeface="Arial"/>
              <a:buNone/>
            </a:pPr>
            <a:r>
              <a:t/>
            </a:r>
            <a:endParaRPr b="1" i="0" sz="3700" u="none" cap="none" strike="noStrike">
              <a:solidFill>
                <a:schemeClr val="dk1"/>
              </a:solidFill>
              <a:latin typeface="Calibri"/>
              <a:ea typeface="Calibri"/>
              <a:cs typeface="Calibri"/>
              <a:sym typeface="Calibri"/>
            </a:endParaRPr>
          </a:p>
        </p:txBody>
      </p:sp>
      <p:pic>
        <p:nvPicPr>
          <p:cNvPr id="250" name="Google Shape;250;g383cebba225_0_90"/>
          <p:cNvPicPr preferRelativeResize="0"/>
          <p:nvPr/>
        </p:nvPicPr>
        <p:blipFill rotWithShape="1">
          <a:blip r:embed="rId4">
            <a:alphaModFix/>
          </a:blip>
          <a:srcRect b="0" l="0" r="0" t="82811"/>
          <a:stretch/>
        </p:blipFill>
        <p:spPr>
          <a:xfrm>
            <a:off x="5238450" y="3508755"/>
            <a:ext cx="1278525" cy="410025"/>
          </a:xfrm>
          <a:prstGeom prst="rect">
            <a:avLst/>
          </a:prstGeom>
          <a:noFill/>
          <a:ln>
            <a:noFill/>
          </a:ln>
        </p:spPr>
      </p:pic>
      <p:pic>
        <p:nvPicPr>
          <p:cNvPr id="251" name="Google Shape;251;g383cebba225_0_90"/>
          <p:cNvPicPr preferRelativeResize="0"/>
          <p:nvPr/>
        </p:nvPicPr>
        <p:blipFill rotWithShape="1">
          <a:blip r:embed="rId4">
            <a:alphaModFix/>
          </a:blip>
          <a:srcRect b="50736" l="0" r="0" t="0"/>
          <a:stretch/>
        </p:blipFill>
        <p:spPr>
          <a:xfrm>
            <a:off x="5238450" y="2333575"/>
            <a:ext cx="1278525" cy="1175175"/>
          </a:xfrm>
          <a:prstGeom prst="rect">
            <a:avLst/>
          </a:prstGeom>
          <a:noFill/>
          <a:ln>
            <a:noFill/>
          </a:ln>
        </p:spPr>
      </p:pic>
      <p:sp>
        <p:nvSpPr>
          <p:cNvPr id="252" name="Google Shape;252;g383cebba225_0_90"/>
          <p:cNvSpPr txBox="1"/>
          <p:nvPr/>
        </p:nvSpPr>
        <p:spPr>
          <a:xfrm>
            <a:off x="-108412" y="3533700"/>
            <a:ext cx="3857700" cy="661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1" lang="en-GB" sz="3700">
                <a:solidFill>
                  <a:schemeClr val="dk2"/>
                </a:solidFill>
                <a:latin typeface="Calibri"/>
                <a:ea typeface="Calibri"/>
                <a:cs typeface="Calibri"/>
                <a:sym typeface="Calibri"/>
              </a:rPr>
              <a:t>MERCY</a:t>
            </a:r>
            <a:endParaRPr b="1" i="0" sz="3700" u="none" cap="none" strike="noStrike">
              <a:solidFill>
                <a:schemeClr val="dk2"/>
              </a:solidFill>
              <a:latin typeface="Calibri"/>
              <a:ea typeface="Calibri"/>
              <a:cs typeface="Calibri"/>
              <a:sym typeface="Calibri"/>
            </a:endParaRPr>
          </a:p>
        </p:txBody>
      </p:sp>
      <p:pic>
        <p:nvPicPr>
          <p:cNvPr id="253" name="Google Shape;253;g383cebba225_0_90"/>
          <p:cNvPicPr preferRelativeResize="0"/>
          <p:nvPr/>
        </p:nvPicPr>
        <p:blipFill>
          <a:blip r:embed="rId5">
            <a:alphaModFix/>
          </a:blip>
          <a:stretch>
            <a:fillRect/>
          </a:stretch>
        </p:blipFill>
        <p:spPr>
          <a:xfrm>
            <a:off x="5509475" y="4195505"/>
            <a:ext cx="2142825" cy="236401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3"/>
        </a:solidFill>
      </p:bgPr>
    </p:bg>
    <p:spTree>
      <p:nvGrpSpPr>
        <p:cNvPr id="258" name="Shape 258"/>
        <p:cNvGrpSpPr/>
        <p:nvPr/>
      </p:nvGrpSpPr>
      <p:grpSpPr>
        <a:xfrm>
          <a:off x="0" y="0"/>
          <a:ext cx="0" cy="0"/>
          <a:chOff x="0" y="0"/>
          <a:chExt cx="0" cy="0"/>
        </a:xfrm>
      </p:grpSpPr>
      <p:sp>
        <p:nvSpPr>
          <p:cNvPr id="259" name="Google Shape;259;g38afcd7867c_0_1"/>
          <p:cNvSpPr txBox="1"/>
          <p:nvPr/>
        </p:nvSpPr>
        <p:spPr>
          <a:xfrm>
            <a:off x="0" y="-541975"/>
            <a:ext cx="8824500" cy="2062500"/>
          </a:xfrm>
          <a:prstGeom prst="rect">
            <a:avLst/>
          </a:prstGeom>
          <a:noFill/>
          <a:ln>
            <a:noFill/>
          </a:ln>
        </p:spPr>
        <p:txBody>
          <a:bodyPr anchorCtr="0" anchor="t" bIns="91425" lIns="91425" spcFirstLastPara="1" rIns="91425" wrap="square" tIns="0">
            <a:spAutoFit/>
          </a:bodyPr>
          <a:lstStyle/>
          <a:p>
            <a:pPr indent="0" lvl="0" marL="0" marR="0" rtl="0" algn="ctr">
              <a:lnSpc>
                <a:spcPct val="100000"/>
              </a:lnSpc>
              <a:spcBef>
                <a:spcPts val="0"/>
              </a:spcBef>
              <a:spcAft>
                <a:spcPts val="0"/>
              </a:spcAft>
              <a:buClr>
                <a:srgbClr val="000000"/>
              </a:buClr>
              <a:buSzPts val="4200"/>
              <a:buFont typeface="Arial"/>
              <a:buNone/>
            </a:pPr>
            <a:r>
              <a:t/>
            </a:r>
            <a:endParaRPr b="1" i="0" sz="4200" u="none" cap="none" strike="noStrike">
              <a:solidFill>
                <a:srgbClr val="E11444"/>
              </a:solidFill>
              <a:latin typeface="Forum"/>
              <a:ea typeface="Forum"/>
              <a:cs typeface="Forum"/>
              <a:sym typeface="Forum"/>
            </a:endParaRPr>
          </a:p>
          <a:p>
            <a:pPr indent="0" lvl="0" marL="0" marR="0" rtl="0" algn="ctr">
              <a:lnSpc>
                <a:spcPct val="100000"/>
              </a:lnSpc>
              <a:spcBef>
                <a:spcPts val="0"/>
              </a:spcBef>
              <a:spcAft>
                <a:spcPts val="0"/>
              </a:spcAft>
              <a:buClr>
                <a:srgbClr val="000000"/>
              </a:buClr>
              <a:buSzPts val="4800"/>
              <a:buFont typeface="Arial"/>
              <a:buNone/>
            </a:pPr>
            <a:r>
              <a:rPr b="1" i="0" lang="en-GB" sz="4300" u="none" cap="none" strike="noStrike">
                <a:solidFill>
                  <a:srgbClr val="E11444"/>
                </a:solidFill>
                <a:latin typeface="Forum"/>
                <a:ea typeface="Forum"/>
                <a:cs typeface="Forum"/>
                <a:sym typeface="Forum"/>
              </a:rPr>
              <a:t>Are there any other scriptures that link to our Wednesday Word, </a:t>
            </a:r>
            <a:r>
              <a:rPr b="1" lang="en-GB" sz="4300">
                <a:solidFill>
                  <a:srgbClr val="E11444"/>
                </a:solidFill>
                <a:latin typeface="Forum"/>
                <a:ea typeface="Forum"/>
                <a:cs typeface="Forum"/>
                <a:sym typeface="Forum"/>
              </a:rPr>
              <a:t>Mercy</a:t>
            </a:r>
            <a:r>
              <a:rPr b="1" i="0" lang="en-GB" sz="4300" u="none" cap="none" strike="noStrike">
                <a:solidFill>
                  <a:srgbClr val="E11444"/>
                </a:solidFill>
                <a:latin typeface="Forum"/>
                <a:ea typeface="Forum"/>
                <a:cs typeface="Forum"/>
                <a:sym typeface="Forum"/>
              </a:rPr>
              <a:t>?</a:t>
            </a:r>
            <a:endParaRPr b="1" i="0" sz="4300" u="none" cap="none" strike="noStrike">
              <a:solidFill>
                <a:srgbClr val="E11444"/>
              </a:solidFill>
              <a:latin typeface="Forum"/>
              <a:ea typeface="Forum"/>
              <a:cs typeface="Forum"/>
              <a:sym typeface="Forum"/>
            </a:endParaRPr>
          </a:p>
        </p:txBody>
      </p:sp>
      <p:sp>
        <p:nvSpPr>
          <p:cNvPr id="260" name="Google Shape;260;g38afcd7867c_0_1"/>
          <p:cNvSpPr txBox="1"/>
          <p:nvPr/>
        </p:nvSpPr>
        <p:spPr>
          <a:xfrm>
            <a:off x="312675" y="5378025"/>
            <a:ext cx="4585800" cy="10908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200"/>
              <a:buFont typeface="Arial"/>
              <a:buNone/>
            </a:pPr>
            <a:r>
              <a:rPr b="1" lang="en-GB" sz="3200">
                <a:solidFill>
                  <a:schemeClr val="lt1"/>
                </a:solidFill>
                <a:latin typeface="Calibri"/>
                <a:ea typeface="Calibri"/>
                <a:cs typeface="Calibri"/>
                <a:sym typeface="Calibri"/>
              </a:rPr>
              <a:t>The Prodigal Son</a:t>
            </a:r>
            <a:endParaRPr b="1" sz="3200">
              <a:solidFill>
                <a:schemeClr val="lt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3200"/>
              <a:buFont typeface="Arial"/>
              <a:buNone/>
            </a:pPr>
            <a:r>
              <a:rPr b="1" lang="en-GB" sz="3200">
                <a:solidFill>
                  <a:schemeClr val="lt1"/>
                </a:solidFill>
                <a:latin typeface="Calibri"/>
                <a:ea typeface="Calibri"/>
                <a:cs typeface="Calibri"/>
                <a:sym typeface="Calibri"/>
              </a:rPr>
              <a:t>Luke 15:11–32</a:t>
            </a:r>
            <a:endParaRPr b="1" i="0" sz="3200" u="none" cap="none" strike="noStrike">
              <a:solidFill>
                <a:schemeClr val="lt1"/>
              </a:solidFill>
              <a:latin typeface="Calibri"/>
              <a:ea typeface="Calibri"/>
              <a:cs typeface="Calibri"/>
              <a:sym typeface="Calibri"/>
            </a:endParaRPr>
          </a:p>
        </p:txBody>
      </p:sp>
      <p:sp>
        <p:nvSpPr>
          <p:cNvPr id="261" name="Google Shape;261;g38afcd7867c_0_1"/>
          <p:cNvSpPr txBox="1"/>
          <p:nvPr/>
        </p:nvSpPr>
        <p:spPr>
          <a:xfrm>
            <a:off x="4419600" y="5378025"/>
            <a:ext cx="4585800" cy="10908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200"/>
              <a:buFont typeface="Arial"/>
              <a:buNone/>
            </a:pPr>
            <a:r>
              <a:rPr b="1" lang="en-GB" sz="3200">
                <a:solidFill>
                  <a:schemeClr val="lt1"/>
                </a:solidFill>
                <a:latin typeface="Calibri"/>
                <a:ea typeface="Calibri"/>
                <a:cs typeface="Calibri"/>
                <a:sym typeface="Calibri"/>
              </a:rPr>
              <a:t>Jesus Heals the Blind Man</a:t>
            </a:r>
            <a:r>
              <a:rPr b="1" i="0" lang="en-GB" sz="3200" u="none" cap="none" strike="noStrike">
                <a:solidFill>
                  <a:schemeClr val="lt1"/>
                </a:solidFill>
                <a:latin typeface="Calibri"/>
                <a:ea typeface="Calibri"/>
                <a:cs typeface="Calibri"/>
                <a:sym typeface="Calibri"/>
              </a:rPr>
              <a:t> </a:t>
            </a:r>
            <a:r>
              <a:rPr b="1" lang="en-GB" sz="3200">
                <a:solidFill>
                  <a:schemeClr val="lt1"/>
                </a:solidFill>
                <a:latin typeface="Calibri"/>
                <a:ea typeface="Calibri"/>
                <a:cs typeface="Calibri"/>
                <a:sym typeface="Calibri"/>
              </a:rPr>
              <a:t>Mark 10:46–52</a:t>
            </a:r>
            <a:endParaRPr b="1" i="0" sz="3200" u="none" cap="none" strike="noStrike">
              <a:solidFill>
                <a:schemeClr val="lt1"/>
              </a:solidFill>
              <a:latin typeface="Calibri"/>
              <a:ea typeface="Calibri"/>
              <a:cs typeface="Calibri"/>
              <a:sym typeface="Calibri"/>
            </a:endParaRPr>
          </a:p>
        </p:txBody>
      </p:sp>
      <p:pic>
        <p:nvPicPr>
          <p:cNvPr id="262" name="Google Shape;262;g38afcd7867c_0_1"/>
          <p:cNvPicPr preferRelativeResize="0"/>
          <p:nvPr/>
        </p:nvPicPr>
        <p:blipFill rotWithShape="1">
          <a:blip r:embed="rId3">
            <a:alphaModFix/>
          </a:blip>
          <a:srcRect b="0" l="12013" r="17155" t="0"/>
          <a:stretch/>
        </p:blipFill>
        <p:spPr>
          <a:xfrm>
            <a:off x="281402" y="1795101"/>
            <a:ext cx="4290600" cy="3028700"/>
          </a:xfrm>
          <a:prstGeom prst="rect">
            <a:avLst/>
          </a:prstGeom>
          <a:noFill/>
          <a:ln>
            <a:noFill/>
          </a:ln>
        </p:spPr>
      </p:pic>
      <p:pic>
        <p:nvPicPr>
          <p:cNvPr id="263" name="Google Shape;263;g38afcd7867c_0_1"/>
          <p:cNvPicPr preferRelativeResize="0"/>
          <p:nvPr/>
        </p:nvPicPr>
        <p:blipFill>
          <a:blip r:embed="rId4">
            <a:alphaModFix/>
          </a:blip>
          <a:stretch>
            <a:fillRect/>
          </a:stretch>
        </p:blipFill>
        <p:spPr>
          <a:xfrm>
            <a:off x="4898475" y="1795100"/>
            <a:ext cx="4038266" cy="30287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2017-02-10T22:50:37Z</dcterms:created>
  <dc:creator>Margaret Ann</dc:creator>
</cp:coreProperties>
</file>