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41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79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950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8368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95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43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613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965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47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21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39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61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32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2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084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43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95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7573703-08BA-4017-BEEA-0BCA8698AAB9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DCDC5-A6A6-4C78-B346-ED7E37134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7119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411" y="2107827"/>
            <a:ext cx="8806427" cy="866883"/>
          </a:xfrm>
          <a:prstGeom prst="rect">
            <a:avLst/>
          </a:prstGeom>
        </p:spPr>
      </p:pic>
      <p:pic>
        <p:nvPicPr>
          <p:cNvPr id="5" name="Google Shape;101;p2"/>
          <p:cNvPicPr preferRelativeResize="0"/>
          <p:nvPr/>
        </p:nvPicPr>
        <p:blipFill rotWithShape="1">
          <a:blip r:embed="rId3">
            <a:alphaModFix/>
          </a:blip>
          <a:srcRect t="3758" r="7624" b="6767"/>
          <a:stretch/>
        </p:blipFill>
        <p:spPr>
          <a:xfrm>
            <a:off x="8920433" y="548752"/>
            <a:ext cx="1304387" cy="14240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99;p2"/>
          <p:cNvSpPr txBox="1"/>
          <p:nvPr/>
        </p:nvSpPr>
        <p:spPr>
          <a:xfrm>
            <a:off x="3671078" y="548752"/>
            <a:ext cx="5121300" cy="144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Calibri"/>
              <a:buNone/>
            </a:pPr>
            <a:r>
              <a:rPr lang="en-GB" sz="22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 Edmund’s Catholic Primary School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Calibri"/>
              <a:buNone/>
            </a:pPr>
            <a:r>
              <a:rPr lang="en-GB" sz="1600" b="1" i="0" u="sng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…through Christ we learn…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GB" sz="1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Executive Headteacher: Mrs A. Ruthven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GB" sz="1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Head of School: Mr A. Antoniou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10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97118" y="554934"/>
            <a:ext cx="1245905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Down Arrow 7"/>
          <p:cNvSpPr/>
          <p:nvPr/>
        </p:nvSpPr>
        <p:spPr>
          <a:xfrm>
            <a:off x="2920070" y="2968668"/>
            <a:ext cx="862790" cy="7515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193827" y="3720230"/>
            <a:ext cx="776408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What did you understand from this assembly?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5939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411" y="1989052"/>
            <a:ext cx="8806427" cy="866883"/>
          </a:xfrm>
          <a:prstGeom prst="rect">
            <a:avLst/>
          </a:prstGeom>
        </p:spPr>
      </p:pic>
      <p:pic>
        <p:nvPicPr>
          <p:cNvPr id="5" name="Google Shape;101;p2"/>
          <p:cNvPicPr preferRelativeResize="0"/>
          <p:nvPr/>
        </p:nvPicPr>
        <p:blipFill rotWithShape="1">
          <a:blip r:embed="rId3">
            <a:alphaModFix/>
          </a:blip>
          <a:srcRect t="3758" r="7624" b="6767"/>
          <a:stretch/>
        </p:blipFill>
        <p:spPr>
          <a:xfrm>
            <a:off x="9048488" y="343925"/>
            <a:ext cx="1304387" cy="14240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99;p2"/>
          <p:cNvSpPr txBox="1"/>
          <p:nvPr/>
        </p:nvSpPr>
        <p:spPr>
          <a:xfrm>
            <a:off x="3671078" y="548752"/>
            <a:ext cx="5121300" cy="144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Calibri"/>
              <a:buNone/>
            </a:pPr>
            <a:r>
              <a:rPr lang="en-GB" sz="22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 Edmund’s Catholic Primary School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Calibri"/>
              <a:buNone/>
            </a:pPr>
            <a:r>
              <a:rPr lang="en-GB" sz="1600" b="1" i="0" u="sng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…through Christ we learn…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GB" sz="1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Executive Headteacher: Mrs A. Ruthven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GB" sz="1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Head of School: Mr A. Antoniou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10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97118" y="554934"/>
            <a:ext cx="1245905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Down Arrow 7"/>
          <p:cNvSpPr/>
          <p:nvPr/>
        </p:nvSpPr>
        <p:spPr>
          <a:xfrm>
            <a:off x="5368938" y="3047389"/>
            <a:ext cx="862790" cy="7515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993411" y="3959955"/>
            <a:ext cx="776408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How do you feel about this assembly?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7870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3411" y="1989052"/>
            <a:ext cx="8806427" cy="866883"/>
          </a:xfrm>
          <a:prstGeom prst="rect">
            <a:avLst/>
          </a:prstGeom>
        </p:spPr>
      </p:pic>
      <p:pic>
        <p:nvPicPr>
          <p:cNvPr id="5" name="Google Shape;101;p2"/>
          <p:cNvPicPr preferRelativeResize="0"/>
          <p:nvPr/>
        </p:nvPicPr>
        <p:blipFill rotWithShape="1">
          <a:blip r:embed="rId3">
            <a:alphaModFix/>
          </a:blip>
          <a:srcRect t="3758" r="7624" b="6767"/>
          <a:stretch/>
        </p:blipFill>
        <p:spPr>
          <a:xfrm>
            <a:off x="9048488" y="343925"/>
            <a:ext cx="1304387" cy="14240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99;p2"/>
          <p:cNvSpPr txBox="1"/>
          <p:nvPr/>
        </p:nvSpPr>
        <p:spPr>
          <a:xfrm>
            <a:off x="3671078" y="548752"/>
            <a:ext cx="5121300" cy="144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Calibri"/>
              <a:buNone/>
            </a:pPr>
            <a:r>
              <a:rPr lang="en-GB" sz="22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 Edmund’s Catholic Primary School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Calibri"/>
              <a:buNone/>
            </a:pPr>
            <a:r>
              <a:rPr lang="en-GB" sz="1600" b="1" i="0" u="sng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…through Christ we learn…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GB" sz="1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Executive Headteacher: Mrs A. Ruthven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GB" sz="1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Head of School: Mr A. Antoniou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10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97118" y="554934"/>
            <a:ext cx="1245905" cy="14401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Down Arrow 7"/>
          <p:cNvSpPr/>
          <p:nvPr/>
        </p:nvSpPr>
        <p:spPr>
          <a:xfrm>
            <a:off x="8469100" y="2969342"/>
            <a:ext cx="862790" cy="7515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514580" y="3832963"/>
            <a:ext cx="7764087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What actions can you take after this  assembly?</a:t>
            </a:r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589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83" y="3504701"/>
            <a:ext cx="11860384" cy="1167507"/>
          </a:xfrm>
          <a:prstGeom prst="rect">
            <a:avLst/>
          </a:prstGeom>
        </p:spPr>
      </p:pic>
      <p:pic>
        <p:nvPicPr>
          <p:cNvPr id="5" name="Google Shape;101;p2"/>
          <p:cNvPicPr preferRelativeResize="0"/>
          <p:nvPr/>
        </p:nvPicPr>
        <p:blipFill rotWithShape="1">
          <a:blip r:embed="rId3">
            <a:alphaModFix/>
          </a:blip>
          <a:srcRect t="3758" r="7624" b="6767"/>
          <a:stretch/>
        </p:blipFill>
        <p:spPr>
          <a:xfrm>
            <a:off x="9048488" y="343925"/>
            <a:ext cx="1304387" cy="14240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99;p2"/>
          <p:cNvSpPr txBox="1"/>
          <p:nvPr/>
        </p:nvSpPr>
        <p:spPr>
          <a:xfrm>
            <a:off x="3671078" y="548752"/>
            <a:ext cx="5121300" cy="1440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Calibri"/>
              <a:buNone/>
            </a:pPr>
            <a:r>
              <a:rPr lang="en-GB" sz="22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 Edmund’s Catholic Primary School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1600"/>
              <a:buFont typeface="Calibri"/>
              <a:buNone/>
            </a:pPr>
            <a:r>
              <a:rPr lang="en-GB" sz="1600" b="1" i="0" u="sng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…through Christ we learn…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GB" sz="1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Executive Headteacher: Mrs A. Ruthven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GB" sz="1400" b="1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Head of School: Mr A. Antoniou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10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97118" y="554934"/>
            <a:ext cx="1245905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8675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129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</vt:vector>
  </TitlesOfParts>
  <Company>St Edmunds Primary RC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 Sanchez</dc:creator>
  <cp:lastModifiedBy>Antonis Antoniou</cp:lastModifiedBy>
  <cp:revision>2</cp:revision>
  <dcterms:created xsi:type="dcterms:W3CDTF">2023-10-20T11:39:57Z</dcterms:created>
  <dcterms:modified xsi:type="dcterms:W3CDTF">2024-01-11T16:05:31Z</dcterms:modified>
</cp:coreProperties>
</file>