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9144000"/>
  <p:notesSz cx="6858000" cy="9144000"/>
  <p:embeddedFontLst>
    <p:embeddedFont>
      <p:font typeface="Forum"/>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5" roundtripDataSignature="AMtx7mgLSAh/bbr8fxcDJOo40mKE6oIe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Forum-regular.fntdata"/><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8afcd7867c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38afcd7867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g38afcd7867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p:nvPr>
            <p:ph idx="2" type="pic"/>
          </p:nvPr>
        </p:nvSpPr>
        <p:spPr>
          <a:xfrm>
            <a:off x="1792288" y="612775"/>
            <a:ext cx="5486400" cy="4114800"/>
          </a:xfrm>
          <a:prstGeom prst="rect">
            <a:avLst/>
          </a:prstGeom>
          <a:noFill/>
          <a:ln>
            <a:noFill/>
          </a:ln>
        </p:spPr>
      </p:sp>
      <p:sp>
        <p:nvSpPr>
          <p:cNvPr id="72" name="Google Shape;72;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73" name="Google Shape;73;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9" name="Google Shape;7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5" name="Google Shape;8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0" name="Google Shape;100;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04" name="Google Shape;104;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10" name="Google Shape;110;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16" name="Google Shape;116;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2" name="Google Shape;122;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3" name="Google Shape;123;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9" name="Google Shape;129;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0" name="Google Shape;130;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31" name="Google Shape;131;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2" name="Google Shape;132;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43" name="Google Shape;143;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64"/>
          <p:cNvSpPr/>
          <p:nvPr>
            <p:ph idx="2" type="pic"/>
          </p:nvPr>
        </p:nvSpPr>
        <p:spPr>
          <a:xfrm>
            <a:off x="1792288" y="612775"/>
            <a:ext cx="5486400" cy="4114800"/>
          </a:xfrm>
          <a:prstGeom prst="rect">
            <a:avLst/>
          </a:prstGeom>
          <a:noFill/>
          <a:ln>
            <a:noFill/>
          </a:ln>
        </p:spPr>
      </p:sp>
      <p:sp>
        <p:nvSpPr>
          <p:cNvPr id="150" name="Google Shape;150;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51" name="Google Shape;151;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7" name="Google Shape;157;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63" name="Google Shape;163;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 name="Shape 27"/>
        <p:cNvGrpSpPr/>
        <p:nvPr/>
      </p:nvGrpSpPr>
      <p:grpSpPr>
        <a:xfrm>
          <a:off x="0" y="0"/>
          <a:ext cx="0" cy="0"/>
          <a:chOff x="0" y="0"/>
          <a:chExt cx="0" cy="0"/>
        </a:xfrm>
      </p:grpSpPr>
      <p:sp>
        <p:nvSpPr>
          <p:cNvPr id="28" name="Google Shape;28;g39fdeffcdf8_0_12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39fdeffcdf8_0_122"/>
          <p:cNvSpPr txBox="1"/>
          <p:nvPr>
            <p:ph idx="1" type="body"/>
          </p:nvPr>
        </p:nvSpPr>
        <p:spPr>
          <a:xfrm>
            <a:off x="311700" y="1536633"/>
            <a:ext cx="8520600" cy="45552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SzPts val="3200"/>
              <a:buChar char="•"/>
              <a:defRPr/>
            </a:lvl1pPr>
            <a:lvl2pPr indent="-406400" lvl="1" marL="914400" algn="l">
              <a:lnSpc>
                <a:spcPct val="100000"/>
              </a:lnSpc>
              <a:spcBef>
                <a:spcPts val="560"/>
              </a:spcBef>
              <a:spcAft>
                <a:spcPts val="0"/>
              </a:spcAft>
              <a:buSzPts val="2800"/>
              <a:buChar char="–"/>
              <a:defRPr/>
            </a:lvl2pPr>
            <a:lvl3pPr indent="-381000" lvl="2" marL="1371600" algn="l">
              <a:lnSpc>
                <a:spcPct val="100000"/>
              </a:lnSpc>
              <a:spcBef>
                <a:spcPts val="480"/>
              </a:spcBef>
              <a:spcAft>
                <a:spcPts val="0"/>
              </a:spcAft>
              <a:buSzPts val="2400"/>
              <a:buChar char="•"/>
              <a:defRPr/>
            </a:lvl3pPr>
            <a:lvl4pPr indent="-355600" lvl="3" marL="1828800" algn="l">
              <a:lnSpc>
                <a:spcPct val="100000"/>
              </a:lnSpc>
              <a:spcBef>
                <a:spcPts val="400"/>
              </a:spcBef>
              <a:spcAft>
                <a:spcPts val="0"/>
              </a:spcAft>
              <a:buSzPts val="2000"/>
              <a:buChar char="–"/>
              <a:defRPr/>
            </a:lvl4pPr>
            <a:lvl5pPr indent="-355600" lvl="4" marL="2286000" algn="l">
              <a:lnSpc>
                <a:spcPct val="100000"/>
              </a:lnSpc>
              <a:spcBef>
                <a:spcPts val="400"/>
              </a:spcBef>
              <a:spcAft>
                <a:spcPts val="0"/>
              </a:spcAft>
              <a:buSzPts val="2000"/>
              <a:buChar char="»"/>
              <a:defRPr/>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
        <p:nvSpPr>
          <p:cNvPr id="30" name="Google Shape;30;g39fdeffcdf8_0_122"/>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5" name="Google Shape;65;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6" name="Google Shape;6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91" name="Google Shape;91;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2" name="Google Shape;92;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3" name="Google Shape;93;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28.png"/><Relationship Id="rId5" Type="http://schemas.openxmlformats.org/officeDocument/2006/relationships/image" Target="../media/image25.png"/><Relationship Id="rId6"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jpg"/><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9.png"/><Relationship Id="rId4" Type="http://schemas.openxmlformats.org/officeDocument/2006/relationships/image" Target="../media/image23.png"/><Relationship Id="rId5"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21.jpg"/><Relationship Id="rId9" Type="http://schemas.openxmlformats.org/officeDocument/2006/relationships/image" Target="../media/image11.jpg"/><Relationship Id="rId5" Type="http://schemas.openxmlformats.org/officeDocument/2006/relationships/image" Target="../media/image13.jpg"/><Relationship Id="rId6" Type="http://schemas.openxmlformats.org/officeDocument/2006/relationships/image" Target="../media/image9.jpg"/><Relationship Id="rId7" Type="http://schemas.openxmlformats.org/officeDocument/2006/relationships/image" Target="../media/image18.jpg"/><Relationship Id="rId8" Type="http://schemas.openxmlformats.org/officeDocument/2006/relationships/image" Target="../media/image3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fbf7fda345_1_0"/>
          <p:cNvSpPr txBox="1"/>
          <p:nvPr>
            <p:ph type="ctrTitle"/>
          </p:nvPr>
        </p:nvSpPr>
        <p:spPr>
          <a:xfrm>
            <a:off x="1904463" y="4059638"/>
            <a:ext cx="4267200" cy="559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sz="2700"/>
              <a:t>Good morning, everyone. </a:t>
            </a:r>
            <a:endParaRPr sz="2700"/>
          </a:p>
        </p:txBody>
      </p:sp>
      <p:pic>
        <p:nvPicPr>
          <p:cNvPr id="172" name="Google Shape;172;g2fbf7fda345_1_0"/>
          <p:cNvPicPr preferRelativeResize="0"/>
          <p:nvPr/>
        </p:nvPicPr>
        <p:blipFill rotWithShape="1">
          <a:blip r:embed="rId3">
            <a:alphaModFix/>
          </a:blip>
          <a:srcRect b="0" l="0" r="0" t="0"/>
          <a:stretch/>
        </p:blipFill>
        <p:spPr>
          <a:xfrm>
            <a:off x="2407475" y="4941900"/>
            <a:ext cx="2164513" cy="1447175"/>
          </a:xfrm>
          <a:prstGeom prst="rect">
            <a:avLst/>
          </a:prstGeom>
          <a:noFill/>
          <a:ln>
            <a:noFill/>
          </a:ln>
        </p:spPr>
      </p:pic>
      <p:sp>
        <p:nvSpPr>
          <p:cNvPr id="173" name="Google Shape;173;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a:t>
            </a:r>
            <a:r>
              <a:rPr lang="en-GB" sz="3600">
                <a:latin typeface="Calibri"/>
                <a:ea typeface="Calibri"/>
                <a:cs typeface="Calibri"/>
                <a:sym typeface="Calibri"/>
              </a:rPr>
              <a:t>10</a:t>
            </a:r>
            <a:r>
              <a:rPr b="0" i="0" lang="en-GB" sz="3600" u="none" cap="none" strike="noStrike">
                <a:solidFill>
                  <a:srgbClr val="000000"/>
                </a:solidFill>
                <a:latin typeface="Calibri"/>
                <a:ea typeface="Calibri"/>
                <a:cs typeface="Calibri"/>
                <a:sym typeface="Calibri"/>
              </a:rPr>
              <a:t>/11/2025</a:t>
            </a:r>
            <a:endParaRPr b="0" i="0" sz="3600" u="none" cap="none" strike="noStrike">
              <a:solidFill>
                <a:srgbClr val="000000"/>
              </a:solidFill>
              <a:latin typeface="Calibri"/>
              <a:ea typeface="Calibri"/>
              <a:cs typeface="Calibri"/>
              <a:sym typeface="Calibri"/>
            </a:endParaRPr>
          </a:p>
        </p:txBody>
      </p:sp>
      <p:pic>
        <p:nvPicPr>
          <p:cNvPr id="174" name="Google Shape;174;g2fbf7fda345_1_0"/>
          <p:cNvPicPr preferRelativeResize="0"/>
          <p:nvPr/>
        </p:nvPicPr>
        <p:blipFill rotWithShape="1">
          <a:blip r:embed="rId4">
            <a:alphaModFix/>
          </a:blip>
          <a:srcRect b="0" l="0" r="0" t="0"/>
          <a:stretch/>
        </p:blipFill>
        <p:spPr>
          <a:xfrm>
            <a:off x="3583474" y="1840350"/>
            <a:ext cx="2233400" cy="2219299"/>
          </a:xfrm>
          <a:prstGeom prst="rect">
            <a:avLst/>
          </a:prstGeom>
          <a:noFill/>
          <a:ln>
            <a:noFill/>
          </a:ln>
        </p:spPr>
      </p:pic>
      <p:pic>
        <p:nvPicPr>
          <p:cNvPr id="175" name="Google Shape;175;g2fbf7fda345_1_0"/>
          <p:cNvPicPr preferRelativeResize="0"/>
          <p:nvPr/>
        </p:nvPicPr>
        <p:blipFill rotWithShape="1">
          <a:blip r:embed="rId5">
            <a:alphaModFix/>
          </a:blip>
          <a:srcRect b="0" l="0" r="0" t="0"/>
          <a:stretch/>
        </p:blipFill>
        <p:spPr>
          <a:xfrm>
            <a:off x="5093125" y="4753692"/>
            <a:ext cx="1392200" cy="1114850"/>
          </a:xfrm>
          <a:prstGeom prst="rect">
            <a:avLst/>
          </a:prstGeom>
          <a:noFill/>
          <a:ln>
            <a:noFill/>
          </a:ln>
        </p:spPr>
      </p:pic>
      <p:sp>
        <p:nvSpPr>
          <p:cNvPr id="176" name="Google Shape;176;g2fbf7fda345_1_0"/>
          <p:cNvSpPr txBox="1"/>
          <p:nvPr/>
        </p:nvSpPr>
        <p:spPr>
          <a:xfrm>
            <a:off x="5259825" y="5868550"/>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236eedd9d2_0_0"/>
          <p:cNvSpPr txBox="1"/>
          <p:nvPr>
            <p:ph type="title"/>
          </p:nvPr>
        </p:nvSpPr>
        <p:spPr>
          <a:xfrm>
            <a:off x="0" y="-444575"/>
            <a:ext cx="91440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3000"/>
              <a:t>Enthusiasm means being excited and happy to do good things. In Catholic teaching, it helps kids want to help others, be kind, and care for everyone, just like Jesus taught. Being enthusiastic makes helping people fun and makes the world a better place.</a:t>
            </a:r>
            <a:endParaRPr b="1" sz="3000"/>
          </a:p>
          <a:p>
            <a:pPr indent="0" lvl="0" marL="0" rtl="0" algn="ctr">
              <a:lnSpc>
                <a:spcPct val="100000"/>
              </a:lnSpc>
              <a:spcBef>
                <a:spcPts val="0"/>
              </a:spcBef>
              <a:spcAft>
                <a:spcPts val="0"/>
              </a:spcAft>
              <a:buSzPts val="990"/>
              <a:buNone/>
            </a:pPr>
            <a:r>
              <a:t/>
            </a:r>
            <a:endParaRPr b="1" sz="2500"/>
          </a:p>
        </p:txBody>
      </p:sp>
      <p:pic>
        <p:nvPicPr>
          <p:cNvPr id="270" name="Google Shape;270;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271" name="Google Shape;271;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8" name="Google Shape;278;g3236eedd9d2_0_92"/>
          <p:cNvSpPr txBox="1"/>
          <p:nvPr/>
        </p:nvSpPr>
        <p:spPr>
          <a:xfrm>
            <a:off x="194550" y="2702475"/>
            <a:ext cx="8754900" cy="389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600" u="none" cap="none" strike="noStrike">
                <a:solidFill>
                  <a:schemeClr val="lt1"/>
                </a:solidFill>
                <a:latin typeface="Calibri"/>
                <a:ea typeface="Calibri"/>
                <a:cs typeface="Calibri"/>
                <a:sym typeface="Calibri"/>
              </a:rPr>
              <a:t>Close your eyes and accept Jesus in your hearts</a:t>
            </a:r>
            <a:br>
              <a:rPr b="1" i="1" lang="en-GB" sz="2600" u="none" cap="none" strike="noStrike">
                <a:solidFill>
                  <a:schemeClr val="lt1"/>
                </a:solidFill>
                <a:latin typeface="Calibri"/>
                <a:ea typeface="Calibri"/>
                <a:cs typeface="Calibri"/>
                <a:sym typeface="Calibri"/>
              </a:rPr>
            </a:b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Think about something good you can do today.</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Imagine doing it with a big smile and lots of joy.</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Feel your heart happy as you help others.</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Thank God for giving you energy to do good.</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Breathe out and carry your enthusiasm into the day.</a:t>
            </a:r>
            <a:endParaRPr sz="29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4" name="Google Shape;284;p9"/>
          <p:cNvSpPr txBox="1"/>
          <p:nvPr/>
        </p:nvSpPr>
        <p:spPr>
          <a:xfrm>
            <a:off x="362825" y="2164650"/>
            <a:ext cx="6708900" cy="3289800"/>
          </a:xfrm>
          <a:prstGeom prst="rect">
            <a:avLst/>
          </a:prstGeom>
          <a:solidFill>
            <a:srgbClr val="F9CB9C"/>
          </a:solidFill>
          <a:ln>
            <a:noFill/>
          </a:ln>
          <a:effectLst>
            <a:outerShdw blurRad="57150" rotWithShape="0" algn="bl" dir="5400000" dist="19050">
              <a:srgbClr val="000000">
                <a:alpha val="40392"/>
              </a:srgbClr>
            </a:outerShdw>
          </a:effectLst>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God,</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Thank you for giving me joy and energy.</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May I share happiness and make the world a brighter place.</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Amen.</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5" name="Google Shape;285;p9"/>
          <p:cNvPicPr preferRelativeResize="0"/>
          <p:nvPr/>
        </p:nvPicPr>
        <p:blipFill rotWithShape="1">
          <a:blip r:embed="rId3">
            <a:alphaModFix/>
          </a:blip>
          <a:srcRect b="0" l="13376" r="15168" t="0"/>
          <a:stretch/>
        </p:blipFill>
        <p:spPr>
          <a:xfrm>
            <a:off x="6841400" y="2276650"/>
            <a:ext cx="2090874" cy="29262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g3236eedd9d2_0_99"/>
          <p:cNvPicPr preferRelativeResize="0"/>
          <p:nvPr/>
        </p:nvPicPr>
        <p:blipFill>
          <a:blip r:embed="rId3">
            <a:alphaModFix/>
          </a:blip>
          <a:stretch>
            <a:fillRect/>
          </a:stretch>
        </p:blipFill>
        <p:spPr>
          <a:xfrm>
            <a:off x="2778875" y="318975"/>
            <a:ext cx="4156150" cy="6234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3236eedd9d2_0_186"/>
          <p:cNvSpPr txBox="1"/>
          <p:nvPr>
            <p:ph type="title"/>
          </p:nvPr>
        </p:nvSpPr>
        <p:spPr>
          <a:xfrm>
            <a:off x="1140000" y="2602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298" name="Google Shape;298;g3236eedd9d2_0_186"/>
          <p:cNvSpPr txBox="1"/>
          <p:nvPr/>
        </p:nvSpPr>
        <p:spPr>
          <a:xfrm>
            <a:off x="377700" y="1523700"/>
            <a:ext cx="8388600" cy="4388100"/>
          </a:xfrm>
          <a:prstGeom prst="rect">
            <a:avLst/>
          </a:prstGeom>
          <a:solidFill>
            <a:srgbClr val="F9CB9C"/>
          </a:solidFill>
          <a:ln>
            <a:noFill/>
          </a:ln>
          <a:effectLst>
            <a:outerShdw blurRad="57150" rotWithShape="0" algn="bl" dir="5400000" dist="19050">
              <a:srgbClr val="000000">
                <a:alpha val="41568"/>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P&amp;J</a:t>
            </a:r>
            <a:r>
              <a:rPr b="1" i="0" lang="en-GB" sz="3000" u="none" cap="none" strike="noStrike">
                <a:solidFill>
                  <a:schemeClr val="dk1"/>
                </a:solidFill>
                <a:latin typeface="Calibri"/>
                <a:ea typeface="Calibri"/>
                <a:cs typeface="Calibri"/>
                <a:sym typeface="Calibri"/>
              </a:rPr>
              <a:t>: Dear God, help me to be excited about learning and to share Your love with my friends.</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All</a:t>
            </a:r>
            <a:r>
              <a:rPr b="1" i="0" lang="en-GB" sz="3000" u="none" cap="none" strike="noStrike">
                <a:solidFill>
                  <a:schemeClr val="dk1"/>
                </a:solidFill>
                <a:latin typeface="Calibri"/>
                <a:ea typeface="Calibri"/>
                <a:cs typeface="Calibri"/>
                <a:sym typeface="Calibri"/>
              </a:rPr>
              <a:t>: I will try my best to learn happily and follow You every day.</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none" cap="none" strike="noStrike">
                <a:solidFill>
                  <a:schemeClr val="dk1"/>
                </a:solidFill>
                <a:latin typeface="Calibri"/>
                <a:ea typeface="Calibri"/>
                <a:cs typeface="Calibri"/>
                <a:sym typeface="Calibri"/>
              </a:rPr>
              <a:t>Amen.</a:t>
            </a:r>
            <a:endParaRPr b="1" i="0" sz="30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236eedd9d2_0_181"/>
          <p:cNvSpPr txBox="1"/>
          <p:nvPr/>
        </p:nvSpPr>
        <p:spPr>
          <a:xfrm>
            <a:off x="2279050" y="135450"/>
            <a:ext cx="40857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Paul</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Teresa</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George</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Nicholas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descr="A person writing on a piece of paper&#10;&#10;Description automatically generated" id="305" name="Google Shape;305;g3236eedd9d2_0_181"/>
          <p:cNvPicPr preferRelativeResize="0"/>
          <p:nvPr/>
        </p:nvPicPr>
        <p:blipFill rotWithShape="1">
          <a:blip r:embed="rId3">
            <a:alphaModFix/>
          </a:blip>
          <a:srcRect b="0" l="0" r="0" t="0"/>
          <a:stretch/>
        </p:blipFill>
        <p:spPr>
          <a:xfrm>
            <a:off x="152375" y="943716"/>
            <a:ext cx="2293450" cy="2259460"/>
          </a:xfrm>
          <a:prstGeom prst="rect">
            <a:avLst/>
          </a:prstGeom>
          <a:noFill/>
          <a:ln cap="flat" cmpd="sng" w="63500">
            <a:solidFill>
              <a:srgbClr val="333333"/>
            </a:solidFill>
            <a:prstDash val="solid"/>
            <a:miter lim="8000"/>
            <a:headEnd len="sm" w="sm" type="none"/>
            <a:tailEnd len="sm" w="sm" type="none"/>
          </a:ln>
        </p:spPr>
      </p:pic>
      <p:pic>
        <p:nvPicPr>
          <p:cNvPr id="306" name="Google Shape;306;g3236eedd9d2_0_181"/>
          <p:cNvPicPr preferRelativeResize="0"/>
          <p:nvPr/>
        </p:nvPicPr>
        <p:blipFill rotWithShape="1">
          <a:blip r:embed="rId4">
            <a:alphaModFix/>
          </a:blip>
          <a:srcRect b="0" l="0" r="0" t="0"/>
          <a:stretch/>
        </p:blipFill>
        <p:spPr>
          <a:xfrm>
            <a:off x="6496275" y="631825"/>
            <a:ext cx="2474474" cy="3241561"/>
          </a:xfrm>
          <a:prstGeom prst="rect">
            <a:avLst/>
          </a:prstGeom>
          <a:noFill/>
          <a:ln>
            <a:noFill/>
          </a:ln>
        </p:spPr>
      </p:pic>
      <p:pic>
        <p:nvPicPr>
          <p:cNvPr descr="A person riding a horse with a stick&#10;&#10;Description automatically generated" id="307" name="Google Shape;307;g3236eedd9d2_0_181"/>
          <p:cNvPicPr preferRelativeResize="0"/>
          <p:nvPr/>
        </p:nvPicPr>
        <p:blipFill rotWithShape="1">
          <a:blip r:embed="rId5">
            <a:alphaModFix/>
          </a:blip>
          <a:srcRect b="0" l="10651" r="3236" t="0"/>
          <a:stretch/>
        </p:blipFill>
        <p:spPr>
          <a:xfrm>
            <a:off x="298300" y="3873375"/>
            <a:ext cx="2293450" cy="1997018"/>
          </a:xfrm>
          <a:prstGeom prst="rect">
            <a:avLst/>
          </a:prstGeom>
          <a:noFill/>
          <a:ln cap="flat" cmpd="sng" w="63500">
            <a:solidFill>
              <a:srgbClr val="333333"/>
            </a:solidFill>
            <a:prstDash val="solid"/>
            <a:miter lim="8000"/>
            <a:headEnd len="sm" w="sm" type="none"/>
            <a:tailEnd len="sm" w="sm" type="none"/>
          </a:ln>
        </p:spPr>
      </p:pic>
      <p:pic>
        <p:nvPicPr>
          <p:cNvPr descr="A painting of a person holding a book&#10;&#10;Description automatically generated" id="308" name="Google Shape;308;g3236eedd9d2_0_181"/>
          <p:cNvPicPr preferRelativeResize="0"/>
          <p:nvPr/>
        </p:nvPicPr>
        <p:blipFill rotWithShape="1">
          <a:blip r:embed="rId6">
            <a:alphaModFix/>
          </a:blip>
          <a:srcRect b="27623" l="6634" r="7653" t="10117"/>
          <a:stretch/>
        </p:blipFill>
        <p:spPr>
          <a:xfrm>
            <a:off x="6496275" y="4238475"/>
            <a:ext cx="2474475" cy="2151014"/>
          </a:xfrm>
          <a:prstGeom prst="rect">
            <a:avLst/>
          </a:prstGeom>
          <a:noFill/>
          <a:ln cap="flat" cmpd="sng" w="63500">
            <a:solidFill>
              <a:srgbClr val="333333"/>
            </a:solidFill>
            <a:prstDash val="solid"/>
            <a:miter lim="8000"/>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4" name="Google Shape;314;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315" name="Google Shape;315;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316" name="Google Shape;316;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22" name="Google Shape;322;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23" name="Google Shape;323;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295c50b3250_0_0"/>
          <p:cNvPicPr preferRelativeResize="0"/>
          <p:nvPr/>
        </p:nvPicPr>
        <p:blipFill rotWithShape="1">
          <a:blip r:embed="rId3">
            <a:alphaModFix/>
          </a:blip>
          <a:srcRect b="0" l="0" r="0" t="0"/>
          <a:stretch/>
        </p:blipFill>
        <p:spPr>
          <a:xfrm>
            <a:off x="3824200" y="2101475"/>
            <a:ext cx="2373701" cy="2373701"/>
          </a:xfrm>
          <a:prstGeom prst="rect">
            <a:avLst/>
          </a:prstGeom>
          <a:noFill/>
          <a:ln>
            <a:noFill/>
          </a:ln>
        </p:spPr>
      </p:pic>
      <p:pic>
        <p:nvPicPr>
          <p:cNvPr id="183" name="Google Shape;183;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
        <p:nvSpPr>
          <p:cNvPr id="184" name="Google Shape;184;g295c50b3250_0_0"/>
          <p:cNvSpPr/>
          <p:nvPr/>
        </p:nvSpPr>
        <p:spPr>
          <a:xfrm>
            <a:off x="718000" y="5781425"/>
            <a:ext cx="7845101" cy="910950"/>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pic>
        <p:nvPicPr>
          <p:cNvPr id="185" name="Google Shape;185;g295c50b3250_0_0"/>
          <p:cNvPicPr preferRelativeResize="0"/>
          <p:nvPr/>
        </p:nvPicPr>
        <p:blipFill rotWithShape="1">
          <a:blip r:embed="rId5">
            <a:alphaModFix/>
          </a:blip>
          <a:srcRect b="24417" l="0" r="0" t="0"/>
          <a:stretch/>
        </p:blipFill>
        <p:spPr>
          <a:xfrm>
            <a:off x="2762675" y="1176426"/>
            <a:ext cx="3903726" cy="442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192" name="Google Shape;192;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2fc611f3834_0_18"/>
          <p:cNvPicPr preferRelativeResize="0"/>
          <p:nvPr/>
        </p:nvPicPr>
        <p:blipFill rotWithShape="1">
          <a:blip r:embed="rId3">
            <a:alphaModFix/>
          </a:blip>
          <a:srcRect b="12405" l="-1083" r="15766" t="14059"/>
          <a:stretch/>
        </p:blipFill>
        <p:spPr>
          <a:xfrm>
            <a:off x="1808950" y="652700"/>
            <a:ext cx="5372999" cy="3474050"/>
          </a:xfrm>
          <a:prstGeom prst="rect">
            <a:avLst/>
          </a:prstGeom>
          <a:noFill/>
          <a:ln>
            <a:noFill/>
          </a:ln>
        </p:spPr>
      </p:pic>
      <p:sp>
        <p:nvSpPr>
          <p:cNvPr id="198" name="Google Shape;198;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9" name="Google Shape;199;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200" name="Google Shape;200;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201" name="Google Shape;201;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202" name="Google Shape;202;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203" name="Google Shape;203;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4" name="Google Shape;204;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205" name="Google Shape;205;g2fc611f3834_0_18" title="IMG_5807[1].JPG"/>
          <p:cNvPicPr preferRelativeResize="0"/>
          <p:nvPr/>
        </p:nvPicPr>
        <p:blipFill rotWithShape="1">
          <a:blip r:embed="rId5">
            <a:alphaModFix/>
          </a:blip>
          <a:srcRect b="0" l="0" r="0" t="14536"/>
          <a:stretch/>
        </p:blipFill>
        <p:spPr>
          <a:xfrm>
            <a:off x="100225" y="3281216"/>
            <a:ext cx="1651726" cy="1882209"/>
          </a:xfrm>
          <a:prstGeom prst="rect">
            <a:avLst/>
          </a:prstGeom>
          <a:noFill/>
          <a:ln>
            <a:noFill/>
          </a:ln>
        </p:spPr>
      </p:pic>
      <p:pic>
        <p:nvPicPr>
          <p:cNvPr id="206" name="Google Shape;206;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207" name="Google Shape;207;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208" name="Google Shape;208;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209" name="Google Shape;209;g2fc611f3834_0_18" title="IMG_5812[1].JPG"/>
          <p:cNvPicPr preferRelativeResize="0"/>
          <p:nvPr/>
        </p:nvPicPr>
        <p:blipFill rotWithShape="1">
          <a:blip r:embed="rId9">
            <a:alphaModFix/>
          </a:blip>
          <a:srcRect b="11689" l="12454" r="17886" t="20928"/>
          <a:stretch/>
        </p:blipFill>
        <p:spPr>
          <a:xfrm>
            <a:off x="7313475" y="229650"/>
            <a:ext cx="1651726" cy="2130273"/>
          </a:xfrm>
          <a:prstGeom prst="rect">
            <a:avLst/>
          </a:prstGeom>
          <a:noFill/>
          <a:ln>
            <a:noFill/>
          </a:ln>
        </p:spPr>
      </p:pic>
      <p:sp>
        <p:nvSpPr>
          <p:cNvPr id="210" name="Google Shape;210;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6. 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g3170948f751_0_7"/>
          <p:cNvPicPr preferRelativeResize="0"/>
          <p:nvPr/>
        </p:nvPicPr>
        <p:blipFill rotWithShape="1">
          <a:blip r:embed="rId3">
            <a:alphaModFix/>
          </a:blip>
          <a:srcRect b="11276" l="0" r="0" t="0"/>
          <a:stretch/>
        </p:blipFill>
        <p:spPr>
          <a:xfrm>
            <a:off x="2019050" y="424350"/>
            <a:ext cx="5617175" cy="3208550"/>
          </a:xfrm>
          <a:prstGeom prst="rect">
            <a:avLst/>
          </a:prstGeom>
          <a:noFill/>
          <a:ln>
            <a:noFill/>
          </a:ln>
        </p:spPr>
      </p:pic>
      <p:sp>
        <p:nvSpPr>
          <p:cNvPr id="217" name="Google Shape;217;g3170948f751_0_7"/>
          <p:cNvSpPr/>
          <p:nvPr/>
        </p:nvSpPr>
        <p:spPr>
          <a:xfrm>
            <a:off x="309000" y="3828525"/>
            <a:ext cx="7327200" cy="28350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FFFFFF"/>
              </a:solidFill>
              <a:latin typeface="Calibri"/>
              <a:ea typeface="Calibri"/>
              <a:cs typeface="Calibri"/>
              <a:sym typeface="Calibri"/>
            </a:endParaRPr>
          </a:p>
        </p:txBody>
      </p:sp>
      <p:pic>
        <p:nvPicPr>
          <p:cNvPr id="218" name="Google Shape;218;g3170948f751_0_7"/>
          <p:cNvPicPr preferRelativeResize="0"/>
          <p:nvPr/>
        </p:nvPicPr>
        <p:blipFill rotWithShape="1">
          <a:blip r:embed="rId4">
            <a:alphaModFix/>
          </a:blip>
          <a:srcRect b="0" l="0" r="0" t="0"/>
          <a:stretch/>
        </p:blipFill>
        <p:spPr>
          <a:xfrm>
            <a:off x="7786201" y="4473425"/>
            <a:ext cx="1017325" cy="1345050"/>
          </a:xfrm>
          <a:prstGeom prst="rect">
            <a:avLst/>
          </a:prstGeom>
          <a:noFill/>
          <a:ln>
            <a:noFill/>
          </a:ln>
        </p:spPr>
      </p:pic>
      <p:sp>
        <p:nvSpPr>
          <p:cNvPr id="219" name="Google Shape;219;g3170948f751_0_7"/>
          <p:cNvSpPr txBox="1"/>
          <p:nvPr/>
        </p:nvSpPr>
        <p:spPr>
          <a:xfrm>
            <a:off x="309000" y="3953600"/>
            <a:ext cx="7223100" cy="262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The Lord be with you.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And with your spirit.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A reading from the Holy Gospel according to </a:t>
            </a:r>
            <a:r>
              <a:rPr b="1" i="1" lang="en-GB" sz="3200">
                <a:solidFill>
                  <a:schemeClr val="dk1"/>
                </a:solidFill>
                <a:latin typeface="Calibri"/>
                <a:ea typeface="Calibri"/>
                <a:cs typeface="Calibri"/>
                <a:sym typeface="Calibri"/>
              </a:rPr>
              <a:t>John</a:t>
            </a:r>
            <a:r>
              <a:rPr b="0" i="0" lang="en-GB" sz="3200" u="none" cap="none" strike="noStrike">
                <a:solidFill>
                  <a:schemeClr val="dk1"/>
                </a:solidFill>
                <a:latin typeface="Calibri"/>
                <a:ea typeface="Calibri"/>
                <a:cs typeface="Calibri"/>
                <a:sym typeface="Calibri"/>
              </a:rPr>
              <a:t>.</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Glory to You, Oh Lord.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220" name="Google Shape;220;g3170948f751_0_7"/>
          <p:cNvSpPr/>
          <p:nvPr/>
        </p:nvSpPr>
        <p:spPr>
          <a:xfrm>
            <a:off x="4924525" y="5516975"/>
            <a:ext cx="710700" cy="968400"/>
          </a:xfrm>
          <a:prstGeom prst="mathPlus">
            <a:avLst>
              <a:gd fmla="val 23520" name="adj1"/>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b5b54cfd4d_0_0"/>
          <p:cNvSpPr txBox="1"/>
          <p:nvPr/>
        </p:nvSpPr>
        <p:spPr>
          <a:xfrm>
            <a:off x="5872175" y="5954275"/>
            <a:ext cx="3515100" cy="630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lang="en-GB" sz="3500">
                <a:solidFill>
                  <a:schemeClr val="lt1"/>
                </a:solidFill>
                <a:latin typeface="Calibri"/>
                <a:ea typeface="Calibri"/>
                <a:cs typeface="Calibri"/>
                <a:sym typeface="Calibri"/>
              </a:rPr>
              <a:t>John </a:t>
            </a:r>
            <a:r>
              <a:rPr b="0" i="0" lang="en-GB" sz="3500" u="none" cap="none" strike="noStrike">
                <a:solidFill>
                  <a:schemeClr val="lt1"/>
                </a:solidFill>
                <a:latin typeface="Calibri"/>
                <a:ea typeface="Calibri"/>
                <a:cs typeface="Calibri"/>
                <a:sym typeface="Calibri"/>
              </a:rPr>
              <a:t> </a:t>
            </a:r>
            <a:r>
              <a:rPr lang="en-GB" sz="3500">
                <a:solidFill>
                  <a:schemeClr val="lt1"/>
                </a:solidFill>
                <a:latin typeface="Calibri"/>
                <a:ea typeface="Calibri"/>
                <a:cs typeface="Calibri"/>
                <a:sym typeface="Calibri"/>
              </a:rPr>
              <a:t>2</a:t>
            </a:r>
            <a:r>
              <a:rPr b="0" i="0" lang="en-GB" sz="3500" u="none" cap="none" strike="noStrike">
                <a:solidFill>
                  <a:schemeClr val="lt1"/>
                </a:solidFill>
                <a:latin typeface="Calibri"/>
                <a:ea typeface="Calibri"/>
                <a:cs typeface="Calibri"/>
                <a:sym typeface="Calibri"/>
              </a:rPr>
              <a:t>:</a:t>
            </a:r>
            <a:r>
              <a:rPr lang="en-GB" sz="3500">
                <a:solidFill>
                  <a:schemeClr val="lt1"/>
                </a:solidFill>
                <a:latin typeface="Calibri"/>
                <a:ea typeface="Calibri"/>
                <a:cs typeface="Calibri"/>
                <a:sym typeface="Calibri"/>
              </a:rPr>
              <a:t>1</a:t>
            </a:r>
            <a:r>
              <a:rPr b="0" i="0" lang="en-GB" sz="3500" u="none" cap="none" strike="noStrike">
                <a:solidFill>
                  <a:schemeClr val="lt1"/>
                </a:solidFill>
                <a:latin typeface="Calibri"/>
                <a:ea typeface="Calibri"/>
                <a:cs typeface="Calibri"/>
                <a:sym typeface="Calibri"/>
              </a:rPr>
              <a:t>3-22</a:t>
            </a:r>
            <a:endParaRPr b="0" i="0" sz="3500" u="none" cap="none" strike="noStrike">
              <a:solidFill>
                <a:schemeClr val="lt1"/>
              </a:solidFill>
              <a:latin typeface="Calibri"/>
              <a:ea typeface="Calibri"/>
              <a:cs typeface="Calibri"/>
              <a:sym typeface="Calibri"/>
            </a:endParaRPr>
          </a:p>
        </p:txBody>
      </p:sp>
      <p:sp>
        <p:nvSpPr>
          <p:cNvPr id="227" name="Google Shape;227;g2b5b54cfd4d_0_0"/>
          <p:cNvSpPr txBox="1"/>
          <p:nvPr/>
        </p:nvSpPr>
        <p:spPr>
          <a:xfrm>
            <a:off x="340825" y="57880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The Gospel of the Lord.</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ALL: Praise to you Lord Jesus Christ.</a:t>
            </a:r>
            <a:r>
              <a:rPr b="0" i="0" lang="en-GB" sz="3200" u="none" cap="none" strike="noStrike">
                <a:solidFill>
                  <a:schemeClr val="lt1"/>
                </a:solidFill>
                <a:latin typeface="Calibri"/>
                <a:ea typeface="Calibri"/>
                <a:cs typeface="Calibri"/>
                <a:sym typeface="Calibri"/>
              </a:rPr>
              <a:t> </a:t>
            </a:r>
            <a:endParaRPr b="0" i="0" sz="3200" u="none" cap="none" strike="noStrike">
              <a:solidFill>
                <a:schemeClr val="lt1"/>
              </a:solidFill>
              <a:latin typeface="Calibri"/>
              <a:ea typeface="Calibri"/>
              <a:cs typeface="Calibri"/>
              <a:sym typeface="Calibri"/>
            </a:endParaRPr>
          </a:p>
        </p:txBody>
      </p:sp>
      <p:pic>
        <p:nvPicPr>
          <p:cNvPr id="228" name="Google Shape;228;g2b5b54cfd4d_0_0"/>
          <p:cNvPicPr preferRelativeResize="0"/>
          <p:nvPr/>
        </p:nvPicPr>
        <p:blipFill>
          <a:blip r:embed="rId3">
            <a:alphaModFix/>
          </a:blip>
          <a:stretch>
            <a:fillRect/>
          </a:stretch>
        </p:blipFill>
        <p:spPr>
          <a:xfrm>
            <a:off x="842650" y="0"/>
            <a:ext cx="6235950" cy="59547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
          <p:cNvSpPr txBox="1"/>
          <p:nvPr/>
        </p:nvSpPr>
        <p:spPr>
          <a:xfrm>
            <a:off x="2643138" y="10939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ENTHUSIASM</a:t>
            </a:r>
            <a:endParaRPr b="1" i="0" sz="3700" u="none" cap="none" strike="noStrike">
              <a:solidFill>
                <a:schemeClr val="lt1"/>
              </a:solidFill>
              <a:latin typeface="Calibri"/>
              <a:ea typeface="Calibri"/>
              <a:cs typeface="Calibri"/>
              <a:sym typeface="Calibri"/>
            </a:endParaRPr>
          </a:p>
        </p:txBody>
      </p:sp>
      <p:sp>
        <p:nvSpPr>
          <p:cNvPr id="234" name="Google Shape;234;p4"/>
          <p:cNvSpPr/>
          <p:nvPr/>
        </p:nvSpPr>
        <p:spPr>
          <a:xfrm>
            <a:off x="2997527" y="1093963"/>
            <a:ext cx="36339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236" name="Google Shape;236;p4"/>
          <p:cNvPicPr preferRelativeResize="0"/>
          <p:nvPr/>
        </p:nvPicPr>
        <p:blipFill>
          <a:blip r:embed="rId3">
            <a:alphaModFix/>
          </a:blip>
          <a:stretch>
            <a:fillRect/>
          </a:stretch>
        </p:blipFill>
        <p:spPr>
          <a:xfrm>
            <a:off x="465075" y="4076263"/>
            <a:ext cx="3127200" cy="2081000"/>
          </a:xfrm>
          <a:prstGeom prst="rect">
            <a:avLst/>
          </a:prstGeom>
          <a:noFill/>
          <a:ln>
            <a:noFill/>
          </a:ln>
        </p:spPr>
      </p:pic>
      <p:pic>
        <p:nvPicPr>
          <p:cNvPr id="237" name="Google Shape;237;p4"/>
          <p:cNvPicPr preferRelativeResize="0"/>
          <p:nvPr/>
        </p:nvPicPr>
        <p:blipFill>
          <a:blip r:embed="rId4">
            <a:alphaModFix/>
          </a:blip>
          <a:stretch>
            <a:fillRect/>
          </a:stretch>
        </p:blipFill>
        <p:spPr>
          <a:xfrm>
            <a:off x="4015650" y="3668875"/>
            <a:ext cx="4171594" cy="2895775"/>
          </a:xfrm>
          <a:prstGeom prst="rect">
            <a:avLst/>
          </a:prstGeom>
          <a:noFill/>
          <a:ln>
            <a:noFill/>
          </a:ln>
        </p:spPr>
      </p:pic>
      <p:sp>
        <p:nvSpPr>
          <p:cNvPr id="238" name="Google Shape;238;p4"/>
          <p:cNvSpPr txBox="1"/>
          <p:nvPr/>
        </p:nvSpPr>
        <p:spPr>
          <a:xfrm>
            <a:off x="128550" y="1943125"/>
            <a:ext cx="8886900" cy="166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3500">
                <a:solidFill>
                  <a:srgbClr val="001D35"/>
                </a:solidFill>
                <a:latin typeface="Times New Roman"/>
                <a:ea typeface="Times New Roman"/>
                <a:cs typeface="Times New Roman"/>
                <a:sym typeface="Times New Roman"/>
              </a:rPr>
              <a:t>A </a:t>
            </a:r>
            <a:r>
              <a:rPr b="1" lang="en-GB" sz="3500">
                <a:solidFill>
                  <a:srgbClr val="001D35"/>
                </a:solidFill>
                <a:latin typeface="Times New Roman"/>
                <a:ea typeface="Times New Roman"/>
                <a:cs typeface="Times New Roman"/>
                <a:sym typeface="Times New Roman"/>
              </a:rPr>
              <a:t>big, happy feeling of excitement and interest in something, shown with lots of energy</a:t>
            </a:r>
            <a:endParaRPr b="1" sz="55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43" name="Shape 243"/>
        <p:cNvGrpSpPr/>
        <p:nvPr/>
      </p:nvGrpSpPr>
      <p:grpSpPr>
        <a:xfrm>
          <a:off x="0" y="0"/>
          <a:ext cx="0" cy="0"/>
          <a:chOff x="0" y="0"/>
          <a:chExt cx="0" cy="0"/>
        </a:xfrm>
      </p:grpSpPr>
      <p:sp>
        <p:nvSpPr>
          <p:cNvPr id="244" name="Google Shape;244;g383cebba225_0_90"/>
          <p:cNvSpPr/>
          <p:nvPr/>
        </p:nvSpPr>
        <p:spPr>
          <a:xfrm>
            <a:off x="201275" y="2098400"/>
            <a:ext cx="5308200" cy="41430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383cebba225_0_90"/>
          <p:cNvSpPr/>
          <p:nvPr/>
        </p:nvSpPr>
        <p:spPr>
          <a:xfrm>
            <a:off x="3616950" y="2034600"/>
            <a:ext cx="5436600" cy="4446900"/>
          </a:xfrm>
          <a:prstGeom prst="ellipse">
            <a:avLst/>
          </a:prstGeom>
          <a:solidFill>
            <a:srgbClr val="EAD1DC">
              <a:alpha val="3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46" name="Google Shape;246;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47" name="Google Shape;247;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248" name="Google Shape;248;g383cebba225_0_90"/>
          <p:cNvPicPr preferRelativeResize="0"/>
          <p:nvPr/>
        </p:nvPicPr>
        <p:blipFill rotWithShape="1">
          <a:blip r:embed="rId3">
            <a:alphaModFix/>
          </a:blip>
          <a:srcRect b="0" l="0" r="0" t="0"/>
          <a:stretch/>
        </p:blipFill>
        <p:spPr>
          <a:xfrm>
            <a:off x="6813625" y="2734663"/>
            <a:ext cx="1278525" cy="1278525"/>
          </a:xfrm>
          <a:prstGeom prst="rect">
            <a:avLst/>
          </a:prstGeom>
          <a:noFill/>
          <a:ln cap="flat" cmpd="sng" w="38100">
            <a:solidFill>
              <a:srgbClr val="38761D"/>
            </a:solidFill>
            <a:prstDash val="solid"/>
            <a:round/>
            <a:headEnd len="sm" w="sm" type="none"/>
            <a:tailEnd len="sm" w="sm" type="none"/>
          </a:ln>
        </p:spPr>
      </p:pic>
      <p:sp>
        <p:nvSpPr>
          <p:cNvPr id="249" name="Google Shape;249;g383cebba225_0_90"/>
          <p:cNvSpPr txBox="1"/>
          <p:nvPr/>
        </p:nvSpPr>
        <p:spPr>
          <a:xfrm>
            <a:off x="-380275" y="266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250" name="Google Shape;250;g383cebba225_0_90"/>
          <p:cNvSpPr txBox="1"/>
          <p:nvPr/>
        </p:nvSpPr>
        <p:spPr>
          <a:xfrm>
            <a:off x="106088" y="3533700"/>
            <a:ext cx="3857700" cy="1231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3600"/>
              <a:buFont typeface="Arial"/>
              <a:buNone/>
            </a:pPr>
            <a:r>
              <a:rPr b="1" lang="en-GB" sz="3700">
                <a:solidFill>
                  <a:srgbClr val="ED7D31"/>
                </a:solidFill>
                <a:latin typeface="Calibri"/>
                <a:ea typeface="Calibri"/>
                <a:cs typeface="Calibri"/>
                <a:sym typeface="Calibri"/>
              </a:rPr>
              <a:t>ENTHUSIASM</a:t>
            </a:r>
            <a:endParaRPr b="1" i="0" sz="3800" u="none" cap="none" strike="noStrike">
              <a:solidFill>
                <a:srgbClr val="ED7D3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700" u="none" cap="none" strike="noStrike">
              <a:solidFill>
                <a:schemeClr val="dk1"/>
              </a:solidFill>
              <a:latin typeface="Calibri"/>
              <a:ea typeface="Calibri"/>
              <a:cs typeface="Calibri"/>
              <a:sym typeface="Calibri"/>
            </a:endParaRPr>
          </a:p>
        </p:txBody>
      </p:sp>
      <p:pic>
        <p:nvPicPr>
          <p:cNvPr id="251" name="Google Shape;251;g383cebba225_0_90"/>
          <p:cNvPicPr preferRelativeResize="0"/>
          <p:nvPr/>
        </p:nvPicPr>
        <p:blipFill rotWithShape="1">
          <a:blip r:embed="rId4">
            <a:alphaModFix/>
          </a:blip>
          <a:srcRect b="0" l="0" r="0" t="82811"/>
          <a:stretch/>
        </p:blipFill>
        <p:spPr>
          <a:xfrm>
            <a:off x="5238450" y="3508755"/>
            <a:ext cx="1278525" cy="410025"/>
          </a:xfrm>
          <a:prstGeom prst="rect">
            <a:avLst/>
          </a:prstGeom>
          <a:noFill/>
          <a:ln>
            <a:noFill/>
          </a:ln>
        </p:spPr>
      </p:pic>
      <p:pic>
        <p:nvPicPr>
          <p:cNvPr id="252" name="Google Shape;252;g383cebba225_0_90"/>
          <p:cNvPicPr preferRelativeResize="0"/>
          <p:nvPr/>
        </p:nvPicPr>
        <p:blipFill rotWithShape="1">
          <a:blip r:embed="rId4">
            <a:alphaModFix/>
          </a:blip>
          <a:srcRect b="50736" l="0" r="0" t="0"/>
          <a:stretch/>
        </p:blipFill>
        <p:spPr>
          <a:xfrm>
            <a:off x="5238450" y="2333575"/>
            <a:ext cx="1278525" cy="1175175"/>
          </a:xfrm>
          <a:prstGeom prst="rect">
            <a:avLst/>
          </a:prstGeom>
          <a:noFill/>
          <a:ln>
            <a:noFill/>
          </a:ln>
        </p:spPr>
      </p:pic>
      <p:pic>
        <p:nvPicPr>
          <p:cNvPr id="253" name="Google Shape;253;g383cebba225_0_90"/>
          <p:cNvPicPr preferRelativeResize="0"/>
          <p:nvPr/>
        </p:nvPicPr>
        <p:blipFill>
          <a:blip r:embed="rId5">
            <a:alphaModFix/>
          </a:blip>
          <a:stretch>
            <a:fillRect/>
          </a:stretch>
        </p:blipFill>
        <p:spPr>
          <a:xfrm>
            <a:off x="5238438" y="4235200"/>
            <a:ext cx="2466975" cy="1847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8" name="Shape 258"/>
        <p:cNvGrpSpPr/>
        <p:nvPr/>
      </p:nvGrpSpPr>
      <p:grpSpPr>
        <a:xfrm>
          <a:off x="0" y="0"/>
          <a:ext cx="0" cy="0"/>
          <a:chOff x="0" y="0"/>
          <a:chExt cx="0" cy="0"/>
        </a:xfrm>
      </p:grpSpPr>
      <p:sp>
        <p:nvSpPr>
          <p:cNvPr id="259" name="Google Shape;259;g38afcd7867c_0_1"/>
          <p:cNvSpPr txBox="1"/>
          <p:nvPr/>
        </p:nvSpPr>
        <p:spPr>
          <a:xfrm>
            <a:off x="0" y="-541975"/>
            <a:ext cx="8824500" cy="27243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Are there any other scriptures that link to our Wednesday Word,</a:t>
            </a:r>
            <a:endParaRPr b="1" i="0" sz="43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ENTHUSIASM?</a:t>
            </a:r>
            <a:endParaRPr b="1" i="0" sz="4300" u="none" cap="none" strike="noStrike">
              <a:solidFill>
                <a:srgbClr val="E11444"/>
              </a:solidFill>
              <a:latin typeface="Forum"/>
              <a:ea typeface="Forum"/>
              <a:cs typeface="Forum"/>
              <a:sym typeface="Forum"/>
            </a:endParaRPr>
          </a:p>
        </p:txBody>
      </p:sp>
      <p:sp>
        <p:nvSpPr>
          <p:cNvPr id="260" name="Google Shape;260;g38afcd7867c_0_1"/>
          <p:cNvSpPr txBox="1"/>
          <p:nvPr/>
        </p:nvSpPr>
        <p:spPr>
          <a:xfrm>
            <a:off x="312675"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The Good Samaritan – Luke 10:25-37</a:t>
            </a:r>
            <a:endParaRPr b="1" i="0" sz="3200" u="none" cap="none" strike="noStrike">
              <a:solidFill>
                <a:schemeClr val="lt1"/>
              </a:solidFill>
              <a:latin typeface="Calibri"/>
              <a:ea typeface="Calibri"/>
              <a:cs typeface="Calibri"/>
              <a:sym typeface="Calibri"/>
            </a:endParaRPr>
          </a:p>
        </p:txBody>
      </p:sp>
      <p:sp>
        <p:nvSpPr>
          <p:cNvPr id="261" name="Google Shape;261;g38afcd7867c_0_1"/>
          <p:cNvSpPr txBox="1"/>
          <p:nvPr/>
        </p:nvSpPr>
        <p:spPr>
          <a:xfrm>
            <a:off x="4620375" y="5197325"/>
            <a:ext cx="44334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Jesus blessing the children – </a:t>
            </a:r>
            <a:endParaRPr b="1" sz="32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Mark 10:13-16</a:t>
            </a:r>
            <a:endParaRPr b="1" i="0" sz="3200" u="none" cap="none" strike="noStrike">
              <a:solidFill>
                <a:schemeClr val="lt1"/>
              </a:solidFill>
              <a:latin typeface="Calibri"/>
              <a:ea typeface="Calibri"/>
              <a:cs typeface="Calibri"/>
              <a:sym typeface="Calibri"/>
            </a:endParaRPr>
          </a:p>
        </p:txBody>
      </p:sp>
      <p:pic>
        <p:nvPicPr>
          <p:cNvPr id="262" name="Google Shape;262;g38afcd7867c_0_1"/>
          <p:cNvPicPr preferRelativeResize="0"/>
          <p:nvPr/>
        </p:nvPicPr>
        <p:blipFill>
          <a:blip r:embed="rId3">
            <a:alphaModFix/>
          </a:blip>
          <a:stretch>
            <a:fillRect/>
          </a:stretch>
        </p:blipFill>
        <p:spPr>
          <a:xfrm>
            <a:off x="465075" y="2057250"/>
            <a:ext cx="4433400" cy="3320771"/>
          </a:xfrm>
          <a:prstGeom prst="rect">
            <a:avLst/>
          </a:prstGeom>
          <a:noFill/>
          <a:ln>
            <a:noFill/>
          </a:ln>
        </p:spPr>
      </p:pic>
      <p:pic>
        <p:nvPicPr>
          <p:cNvPr id="263" name="Google Shape;263;g38afcd7867c_0_1"/>
          <p:cNvPicPr preferRelativeResize="0"/>
          <p:nvPr/>
        </p:nvPicPr>
        <p:blipFill>
          <a:blip r:embed="rId4">
            <a:alphaModFix/>
          </a:blip>
          <a:stretch>
            <a:fillRect/>
          </a:stretch>
        </p:blipFill>
        <p:spPr>
          <a:xfrm>
            <a:off x="5534200" y="2073900"/>
            <a:ext cx="3123425" cy="3123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