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9144000"/>
  <p:notesSz cx="6858000" cy="9144000"/>
  <p:embeddedFontLst>
    <p:embeddedFont>
      <p:font typeface="Forum"/>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5" roundtripDataSignature="AMtx7mgLSAh/bbr8fxcDJOo40mKE6oIe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Forum-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5"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bf7fda34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bf7fda34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fbf7fda34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236eedd9d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3236eedd9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3236eedd9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236eedd9d2_0_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3236eedd9d2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3236eedd9d2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236eedd9d2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236eedd9d2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g3236eedd9d2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236eedd9d2_0_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3236eedd9d2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3236eedd9d2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236eedd9d2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3236eedd9d2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3236eedd9d2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5f9037a3e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g35f9037a3ef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5c50b325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95c50b325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295c50b325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5c50b3250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95c50b3250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295c50b3250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c611f383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fc611f3834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170948f751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170948f7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170948f751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5b54cfd4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5b54cfd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b5b54cfd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83cebba225_0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383cebba225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383cebba225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8afcd7867c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38afcd7867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38afcd7867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8" name="Google Shape;1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p:nvPr>
            <p:ph idx="2" type="pic"/>
          </p:nvPr>
        </p:nvSpPr>
        <p:spPr>
          <a:xfrm>
            <a:off x="1792288" y="612775"/>
            <a:ext cx="5486400" cy="4114800"/>
          </a:xfrm>
          <a:prstGeom prst="rect">
            <a:avLst/>
          </a:prstGeom>
          <a:noFill/>
          <a:ln>
            <a:noFill/>
          </a:ln>
        </p:spPr>
      </p:sp>
      <p:sp>
        <p:nvSpPr>
          <p:cNvPr id="72" name="Google Shape;72;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73" name="Google Shape;73;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79" name="Google Shape;79;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85" name="Google Shape;8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g384fec2ab0f_0_1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84fec2ab0f_0_1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84fec2ab0f_0_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g384fec2ab0f_0_183"/>
          <p:cNvSpPr/>
          <p:nvPr/>
        </p:nvSpPr>
        <p:spPr>
          <a:xfrm>
            <a:off x="457200" y="438150"/>
            <a:ext cx="8220000" cy="5958000"/>
          </a:xfrm>
          <a:prstGeom prst="roundRect">
            <a:avLst>
              <a:gd fmla="val 0"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0" name="Google Shape;100;g384fec2ab0f_0_183"/>
          <p:cNvSpPr/>
          <p:nvPr/>
        </p:nvSpPr>
        <p:spPr>
          <a:xfrm>
            <a:off x="569843" y="579120"/>
            <a:ext cx="7993800" cy="5718300"/>
          </a:xfrm>
          <a:prstGeom prst="roundRect">
            <a:avLst>
              <a:gd fmla="val 0" name="adj"/>
            </a:avLst>
          </a:prstGeom>
          <a:noFill/>
          <a:ln cap="rnd" cmpd="sng" w="44450">
            <a:solidFill>
              <a:srgbClr val="3559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g384fec2ab0f_0_11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384fec2ab0f_0_1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04" name="Google Shape;104;g384fec2ab0f_0_1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84fec2ab0f_0_1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84fec2ab0f_0_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g384fec2ab0f_0_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84fec2ab0f_0_1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10" name="Google Shape;110;g384fec2ab0f_0_1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84fec2ab0f_0_1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84fec2ab0f_0_1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g384fec2ab0f_0_1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84fec2ab0f_0_1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16" name="Google Shape;116;g384fec2ab0f_0_1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84fec2ab0f_0_1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84fec2ab0f_0_1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g384fec2ab0f_0_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84fec2ab0f_0_13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2" name="Google Shape;122;g384fec2ab0f_0_13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3" name="Google Shape;123;g384fec2ab0f_0_1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84fec2ab0f_0_1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384fec2ab0f_0_1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g384fec2ab0f_0_1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84fec2ab0f_0_14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29" name="Google Shape;129;g384fec2ab0f_0_14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0" name="Google Shape;130;g384fec2ab0f_0_14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31" name="Google Shape;131;g384fec2ab0f_0_14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2" name="Google Shape;132;g384fec2ab0f_0_1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84fec2ab0f_0_1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84fec2ab0f_0_1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4" name="Google Shape;2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384fec2ab0f_0_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384fec2ab0f_0_1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384fec2ab0f_0_1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84fec2ab0f_0_1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g384fec2ab0f_0_157"/>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84fec2ab0f_0_157"/>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143" name="Google Shape;143;g384fec2ab0f_0_157"/>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44" name="Google Shape;144;g384fec2ab0f_0_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84fec2ab0f_0_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384fec2ab0f_0_1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g384fec2ab0f_0_16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384fec2ab0f_0_164"/>
          <p:cNvSpPr/>
          <p:nvPr>
            <p:ph idx="2" type="pic"/>
          </p:nvPr>
        </p:nvSpPr>
        <p:spPr>
          <a:xfrm>
            <a:off x="1792288" y="612775"/>
            <a:ext cx="5486400" cy="4114800"/>
          </a:xfrm>
          <a:prstGeom prst="rect">
            <a:avLst/>
          </a:prstGeom>
          <a:noFill/>
          <a:ln>
            <a:noFill/>
          </a:ln>
        </p:spPr>
      </p:sp>
      <p:sp>
        <p:nvSpPr>
          <p:cNvPr id="150" name="Google Shape;150;g384fec2ab0f_0_16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51" name="Google Shape;151;g384fec2ab0f_0_16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384fec2ab0f_0_16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84fec2ab0f_0_1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g384fec2ab0f_0_1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384fec2ab0f_0_171"/>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57" name="Google Shape;157;g384fec2ab0f_0_1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84fec2ab0f_0_1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g384fec2ab0f_0_1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g384fec2ab0f_0_177"/>
          <p:cNvSpPr txBox="1"/>
          <p:nvPr>
            <p:ph type="title"/>
          </p:nvPr>
        </p:nvSpPr>
        <p:spPr>
          <a:xfrm rot="5400000">
            <a:off x="4732351" y="2171689"/>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84fec2ab0f_0_177"/>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63" name="Google Shape;163;g384fec2ab0f_0_1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84fec2ab0f_0_1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84fec2ab0f_0_1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39fdeffcdf8_0_122"/>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39fdeffcdf8_0_122"/>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0" name="Google Shape;30;g39fdeffcdf8_0_122"/>
          <p:cNvSpPr txBox="1"/>
          <p:nvPr>
            <p:ph idx="12" type="sldNum"/>
          </p:nvPr>
        </p:nvSpPr>
        <p:spPr>
          <a:xfrm>
            <a:off x="8472458" y="6217622"/>
            <a:ext cx="548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34" name="Google Shape;3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0" name="Google Shape;40;p1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1" name="Google Shape;41;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7" name="Google Shape;47;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48" name="Google Shape;48;p1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9" name="Google Shape;49;p1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50" name="Google Shape;5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65" name="Google Shape;65;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66" name="Google Shape;6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779C7"/>
            </a:gs>
            <a:gs pos="100000">
              <a:srgbClr val="002763"/>
            </a:gs>
          </a:gsLst>
          <a:path path="circle">
            <a:fillToRect b="50%" l="50%" r="50%" t="50%"/>
          </a:path>
          <a:tileRect/>
        </a:gradFill>
      </p:bgPr>
    </p:bg>
    <p:spTree>
      <p:nvGrpSpPr>
        <p:cNvPr id="88" name="Shape 88"/>
        <p:cNvGrpSpPr/>
        <p:nvPr/>
      </p:nvGrpSpPr>
      <p:grpSpPr>
        <a:xfrm>
          <a:off x="0" y="0"/>
          <a:ext cx="0" cy="0"/>
          <a:chOff x="0" y="0"/>
          <a:chExt cx="0" cy="0"/>
        </a:xfrm>
      </p:grpSpPr>
      <p:sp>
        <p:nvSpPr>
          <p:cNvPr id="89" name="Google Shape;89;g384fec2ab0f_0_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g384fec2ab0f_0_10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1" name="Google Shape;91;g384fec2ab0f_0_10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2" name="Google Shape;92;g384fec2ab0f_0_1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3" name="Google Shape;93;g384fec2ab0f_0_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21.jpg"/><Relationship Id="rId9" Type="http://schemas.openxmlformats.org/officeDocument/2006/relationships/image" Target="../media/image11.jpg"/><Relationship Id="rId5" Type="http://schemas.openxmlformats.org/officeDocument/2006/relationships/image" Target="../media/image13.jpg"/><Relationship Id="rId6" Type="http://schemas.openxmlformats.org/officeDocument/2006/relationships/image" Target="../media/image9.jpg"/><Relationship Id="rId7" Type="http://schemas.openxmlformats.org/officeDocument/2006/relationships/image" Target="../media/image18.jpg"/><Relationship Id="rId8"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bf7fda345_1_0"/>
          <p:cNvSpPr txBox="1"/>
          <p:nvPr>
            <p:ph type="ctrTitle"/>
          </p:nvPr>
        </p:nvSpPr>
        <p:spPr>
          <a:xfrm>
            <a:off x="1904463" y="4059638"/>
            <a:ext cx="4267200" cy="559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sz="2700"/>
              <a:t>Good morning, everyone. </a:t>
            </a:r>
            <a:endParaRPr sz="2700"/>
          </a:p>
        </p:txBody>
      </p:sp>
      <p:pic>
        <p:nvPicPr>
          <p:cNvPr id="172" name="Google Shape;172;g2fbf7fda345_1_0"/>
          <p:cNvPicPr preferRelativeResize="0"/>
          <p:nvPr/>
        </p:nvPicPr>
        <p:blipFill rotWithShape="1">
          <a:blip r:embed="rId3">
            <a:alphaModFix/>
          </a:blip>
          <a:srcRect b="0" l="0" r="0" t="0"/>
          <a:stretch/>
        </p:blipFill>
        <p:spPr>
          <a:xfrm>
            <a:off x="2407475" y="4941900"/>
            <a:ext cx="2164513" cy="1447175"/>
          </a:xfrm>
          <a:prstGeom prst="rect">
            <a:avLst/>
          </a:prstGeom>
          <a:noFill/>
          <a:ln>
            <a:noFill/>
          </a:ln>
        </p:spPr>
      </p:pic>
      <p:sp>
        <p:nvSpPr>
          <p:cNvPr id="173" name="Google Shape;173;g2fbf7fda345_1_0"/>
          <p:cNvSpPr/>
          <p:nvPr/>
        </p:nvSpPr>
        <p:spPr>
          <a:xfrm>
            <a:off x="691125" y="393400"/>
            <a:ext cx="7729800" cy="11802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GB" sz="3600" u="none" cap="none" strike="noStrike">
                <a:solidFill>
                  <a:srgbClr val="000000"/>
                </a:solidFill>
                <a:latin typeface="Calibri"/>
                <a:ea typeface="Calibri"/>
                <a:cs typeface="Calibri"/>
                <a:sym typeface="Calibri"/>
              </a:rPr>
              <a:t>Celebration of the Word Assembly - </a:t>
            </a:r>
            <a:r>
              <a:rPr lang="en-GB" sz="3600">
                <a:latin typeface="Calibri"/>
                <a:ea typeface="Calibri"/>
                <a:cs typeface="Calibri"/>
                <a:sym typeface="Calibri"/>
              </a:rPr>
              <a:t>10</a:t>
            </a:r>
            <a:r>
              <a:rPr b="0" i="0" lang="en-GB" sz="3600" u="none" cap="none" strike="noStrike">
                <a:solidFill>
                  <a:srgbClr val="000000"/>
                </a:solidFill>
                <a:latin typeface="Calibri"/>
                <a:ea typeface="Calibri"/>
                <a:cs typeface="Calibri"/>
                <a:sym typeface="Calibri"/>
              </a:rPr>
              <a:t>/11/2025</a:t>
            </a:r>
            <a:endParaRPr b="0" i="0" sz="3600" u="none" cap="none" strike="noStrike">
              <a:solidFill>
                <a:srgbClr val="000000"/>
              </a:solidFill>
              <a:latin typeface="Calibri"/>
              <a:ea typeface="Calibri"/>
              <a:cs typeface="Calibri"/>
              <a:sym typeface="Calibri"/>
            </a:endParaRPr>
          </a:p>
        </p:txBody>
      </p:sp>
      <p:pic>
        <p:nvPicPr>
          <p:cNvPr id="174" name="Google Shape;174;g2fbf7fda345_1_0"/>
          <p:cNvPicPr preferRelativeResize="0"/>
          <p:nvPr/>
        </p:nvPicPr>
        <p:blipFill rotWithShape="1">
          <a:blip r:embed="rId4">
            <a:alphaModFix/>
          </a:blip>
          <a:srcRect b="0" l="0" r="0" t="0"/>
          <a:stretch/>
        </p:blipFill>
        <p:spPr>
          <a:xfrm>
            <a:off x="3583474" y="1840350"/>
            <a:ext cx="2233400" cy="2219299"/>
          </a:xfrm>
          <a:prstGeom prst="rect">
            <a:avLst/>
          </a:prstGeom>
          <a:noFill/>
          <a:ln>
            <a:noFill/>
          </a:ln>
        </p:spPr>
      </p:pic>
      <p:pic>
        <p:nvPicPr>
          <p:cNvPr id="175" name="Google Shape;175;g2fbf7fda345_1_0"/>
          <p:cNvPicPr preferRelativeResize="0"/>
          <p:nvPr/>
        </p:nvPicPr>
        <p:blipFill rotWithShape="1">
          <a:blip r:embed="rId5">
            <a:alphaModFix/>
          </a:blip>
          <a:srcRect b="0" l="0" r="0" t="0"/>
          <a:stretch/>
        </p:blipFill>
        <p:spPr>
          <a:xfrm>
            <a:off x="5093125" y="4753692"/>
            <a:ext cx="1392200" cy="1114850"/>
          </a:xfrm>
          <a:prstGeom prst="rect">
            <a:avLst/>
          </a:prstGeom>
          <a:noFill/>
          <a:ln>
            <a:noFill/>
          </a:ln>
        </p:spPr>
      </p:pic>
      <p:sp>
        <p:nvSpPr>
          <p:cNvPr id="176" name="Google Shape;176;g2fbf7fda345_1_0"/>
          <p:cNvSpPr txBox="1"/>
          <p:nvPr/>
        </p:nvSpPr>
        <p:spPr>
          <a:xfrm>
            <a:off x="5259825" y="5868550"/>
            <a:ext cx="1392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Hajni</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3236eedd9d2_0_0"/>
          <p:cNvSpPr txBox="1"/>
          <p:nvPr>
            <p:ph type="title"/>
          </p:nvPr>
        </p:nvSpPr>
        <p:spPr>
          <a:xfrm>
            <a:off x="0" y="-444575"/>
            <a:ext cx="9144000" cy="50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t/>
            </a:r>
            <a:endParaRPr b="1" sz="3900" u="sng"/>
          </a:p>
          <a:p>
            <a:pPr indent="0" lvl="0" marL="0" rtl="0" algn="ctr">
              <a:lnSpc>
                <a:spcPct val="100000"/>
              </a:lnSpc>
              <a:spcBef>
                <a:spcPts val="0"/>
              </a:spcBef>
              <a:spcAft>
                <a:spcPts val="0"/>
              </a:spcAft>
              <a:buSzPts val="990"/>
              <a:buNone/>
            </a:pPr>
            <a:r>
              <a:rPr b="1" lang="en-GB" sz="3900" u="sng"/>
              <a:t>Catholic Social Teaching</a:t>
            </a:r>
            <a:r>
              <a:rPr b="1" lang="en-GB" sz="3900"/>
              <a:t> </a:t>
            </a:r>
            <a:endParaRPr b="1" sz="3900"/>
          </a:p>
          <a:p>
            <a:pPr indent="0" lvl="0" marL="0" rtl="0" algn="ctr">
              <a:lnSpc>
                <a:spcPct val="100000"/>
              </a:lnSpc>
              <a:spcBef>
                <a:spcPts val="1200"/>
              </a:spcBef>
              <a:spcAft>
                <a:spcPts val="0"/>
              </a:spcAft>
              <a:buSzPts val="990"/>
              <a:buNone/>
            </a:pPr>
            <a:r>
              <a:rPr b="1" lang="en-GB" sz="3000"/>
              <a:t>Enthusiasm means being excited and happy to do good things. In Catholic teaching, it helps kids want to help others, be kind, and care for everyone, just like Jesus taught. Being enthusiastic makes helping people fun and makes the world a better place.</a:t>
            </a:r>
            <a:endParaRPr b="1" sz="3000"/>
          </a:p>
          <a:p>
            <a:pPr indent="0" lvl="0" marL="0" rtl="0" algn="ctr">
              <a:lnSpc>
                <a:spcPct val="100000"/>
              </a:lnSpc>
              <a:spcBef>
                <a:spcPts val="0"/>
              </a:spcBef>
              <a:spcAft>
                <a:spcPts val="0"/>
              </a:spcAft>
              <a:buSzPts val="990"/>
              <a:buNone/>
            </a:pPr>
            <a:r>
              <a:t/>
            </a:r>
            <a:endParaRPr b="1" sz="2500"/>
          </a:p>
        </p:txBody>
      </p:sp>
      <p:pic>
        <p:nvPicPr>
          <p:cNvPr id="270" name="Google Shape;270;g3236eedd9d2_0_0"/>
          <p:cNvPicPr preferRelativeResize="0"/>
          <p:nvPr/>
        </p:nvPicPr>
        <p:blipFill rotWithShape="1">
          <a:blip r:embed="rId3">
            <a:alphaModFix/>
          </a:blip>
          <a:srcRect b="0" l="0" r="0" t="86540"/>
          <a:stretch/>
        </p:blipFill>
        <p:spPr>
          <a:xfrm>
            <a:off x="1694550" y="5821325"/>
            <a:ext cx="6374225" cy="411250"/>
          </a:xfrm>
          <a:prstGeom prst="rect">
            <a:avLst/>
          </a:prstGeom>
          <a:noFill/>
          <a:ln>
            <a:noFill/>
          </a:ln>
        </p:spPr>
      </p:pic>
      <p:pic>
        <p:nvPicPr>
          <p:cNvPr id="271" name="Google Shape;271;g3236eedd9d2_0_0"/>
          <p:cNvPicPr preferRelativeResize="0"/>
          <p:nvPr/>
        </p:nvPicPr>
        <p:blipFill rotWithShape="1">
          <a:blip r:embed="rId3">
            <a:alphaModFix/>
          </a:blip>
          <a:srcRect b="30844" l="0" r="0" t="15745"/>
          <a:stretch/>
        </p:blipFill>
        <p:spPr>
          <a:xfrm>
            <a:off x="1694550" y="4189450"/>
            <a:ext cx="6374225" cy="163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3236eedd9d2_0_92"/>
          <p:cNvPicPr preferRelativeResize="0"/>
          <p:nvPr/>
        </p:nvPicPr>
        <p:blipFill rotWithShape="1">
          <a:blip r:embed="rId3">
            <a:alphaModFix/>
          </a:blip>
          <a:srcRect b="62106" l="0" r="516" t="0"/>
          <a:stretch/>
        </p:blipFill>
        <p:spPr>
          <a:xfrm>
            <a:off x="1295640" y="268807"/>
            <a:ext cx="6552727" cy="1872207"/>
          </a:xfrm>
          <a:prstGeom prst="rect">
            <a:avLst/>
          </a:prstGeom>
          <a:noFill/>
          <a:ln>
            <a:noFill/>
          </a:ln>
        </p:spPr>
      </p:pic>
      <p:sp>
        <p:nvSpPr>
          <p:cNvPr id="278" name="Google Shape;278;g3236eedd9d2_0_92"/>
          <p:cNvSpPr txBox="1"/>
          <p:nvPr/>
        </p:nvSpPr>
        <p:spPr>
          <a:xfrm>
            <a:off x="194550" y="2702475"/>
            <a:ext cx="8754900" cy="389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GB" sz="2600" u="none" cap="none" strike="noStrike">
                <a:solidFill>
                  <a:schemeClr val="lt1"/>
                </a:solidFill>
                <a:latin typeface="Calibri"/>
                <a:ea typeface="Calibri"/>
                <a:cs typeface="Calibri"/>
                <a:sym typeface="Calibri"/>
              </a:rPr>
              <a:t>Close your eyes and accept Jesus in your hearts</a:t>
            </a:r>
            <a:br>
              <a:rPr b="1" i="1" lang="en-GB" sz="2600" u="none" cap="none" strike="noStrike">
                <a:solidFill>
                  <a:schemeClr val="lt1"/>
                </a:solidFill>
                <a:latin typeface="Calibri"/>
                <a:ea typeface="Calibri"/>
                <a:cs typeface="Calibri"/>
                <a:sym typeface="Calibri"/>
              </a:rPr>
            </a:br>
            <a:endParaRPr b="1" i="1" sz="2600" u="none" cap="none" strike="noStrike">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Think about something good you can do today.</a:t>
            </a:r>
            <a:endParaRPr sz="2900">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Imagine doing it with a big smile and lots of joy.</a:t>
            </a:r>
            <a:endParaRPr sz="2900">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Feel your heart happy as you help others.</a:t>
            </a:r>
            <a:endParaRPr sz="2900">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Thank God for giving you energy to do good.</a:t>
            </a:r>
            <a:endParaRPr sz="2900">
              <a:solidFill>
                <a:schemeClr val="lt1"/>
              </a:solidFill>
              <a:latin typeface="Calibri"/>
              <a:ea typeface="Calibri"/>
              <a:cs typeface="Calibri"/>
              <a:sym typeface="Calibri"/>
            </a:endParaRPr>
          </a:p>
          <a:p>
            <a:pPr indent="0" lvl="0" marL="0" marR="0" rtl="0" algn="ctr">
              <a:lnSpc>
                <a:spcPct val="100000"/>
              </a:lnSpc>
              <a:spcBef>
                <a:spcPts val="1200"/>
              </a:spcBef>
              <a:spcAft>
                <a:spcPts val="0"/>
              </a:spcAft>
              <a:buClr>
                <a:schemeClr val="dk1"/>
              </a:buClr>
              <a:buSzPts val="1100"/>
              <a:buFont typeface="Arial"/>
              <a:buNone/>
            </a:pPr>
            <a:r>
              <a:rPr lang="en-GB" sz="2900">
                <a:solidFill>
                  <a:schemeClr val="lt1"/>
                </a:solidFill>
                <a:latin typeface="Calibri"/>
                <a:ea typeface="Calibri"/>
                <a:cs typeface="Calibri"/>
                <a:sym typeface="Calibri"/>
              </a:rPr>
              <a:t>Breathe out and carry your enthusiasm into the day.</a:t>
            </a:r>
            <a:endParaRPr sz="29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9"/>
          <p:cNvSpPr txBox="1"/>
          <p:nvPr>
            <p:ph type="title"/>
          </p:nvPr>
        </p:nvSpPr>
        <p:spPr>
          <a:xfrm>
            <a:off x="259700" y="82300"/>
            <a:ext cx="8229600" cy="948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Respond</a:t>
            </a:r>
            <a:endParaRPr/>
          </a:p>
        </p:txBody>
      </p:sp>
      <p:sp>
        <p:nvSpPr>
          <p:cNvPr id="284" name="Google Shape;284;p9"/>
          <p:cNvSpPr txBox="1"/>
          <p:nvPr/>
        </p:nvSpPr>
        <p:spPr>
          <a:xfrm>
            <a:off x="362825" y="2164650"/>
            <a:ext cx="6708900" cy="3289800"/>
          </a:xfrm>
          <a:prstGeom prst="rect">
            <a:avLst/>
          </a:prstGeom>
          <a:solidFill>
            <a:srgbClr val="F9CB9C"/>
          </a:solidFill>
          <a:ln>
            <a:noFill/>
          </a:ln>
          <a:effectLst>
            <a:outerShdw blurRad="57150" rotWithShape="0" algn="bl" dir="5400000" dist="19050">
              <a:srgbClr val="000000">
                <a:alpha val="40392"/>
              </a:srgbClr>
            </a:outerShdw>
          </a:effectLst>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Dear God,</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Thank you for giving me joy and energy.</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May I share happiness and make the world a brighter place.</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Amen.</a:t>
            </a:r>
            <a:endParaRPr b="1" i="0" sz="2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latin typeface="Calibri"/>
              <a:ea typeface="Calibri"/>
              <a:cs typeface="Calibri"/>
              <a:sym typeface="Calibri"/>
            </a:endParaRPr>
          </a:p>
        </p:txBody>
      </p:sp>
      <p:pic>
        <p:nvPicPr>
          <p:cNvPr id="285" name="Google Shape;285;p9"/>
          <p:cNvPicPr preferRelativeResize="0"/>
          <p:nvPr/>
        </p:nvPicPr>
        <p:blipFill rotWithShape="1">
          <a:blip r:embed="rId3">
            <a:alphaModFix/>
          </a:blip>
          <a:srcRect b="0" l="13376" r="15168" t="0"/>
          <a:stretch/>
        </p:blipFill>
        <p:spPr>
          <a:xfrm>
            <a:off x="6841400" y="2276650"/>
            <a:ext cx="2090874" cy="2926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g3236eedd9d2_0_99"/>
          <p:cNvPicPr preferRelativeResize="0"/>
          <p:nvPr/>
        </p:nvPicPr>
        <p:blipFill>
          <a:blip r:embed="rId3">
            <a:alphaModFix/>
          </a:blip>
          <a:stretch>
            <a:fillRect/>
          </a:stretch>
        </p:blipFill>
        <p:spPr>
          <a:xfrm>
            <a:off x="2778875" y="318975"/>
            <a:ext cx="4156150" cy="623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236eedd9d2_0_186"/>
          <p:cNvSpPr txBox="1"/>
          <p:nvPr>
            <p:ph type="title"/>
          </p:nvPr>
        </p:nvSpPr>
        <p:spPr>
          <a:xfrm>
            <a:off x="1140000" y="260200"/>
            <a:ext cx="686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Act of Dedication </a:t>
            </a:r>
            <a:endParaRPr/>
          </a:p>
        </p:txBody>
      </p:sp>
      <p:sp>
        <p:nvSpPr>
          <p:cNvPr id="298" name="Google Shape;298;g3236eedd9d2_0_186"/>
          <p:cNvSpPr txBox="1"/>
          <p:nvPr/>
        </p:nvSpPr>
        <p:spPr>
          <a:xfrm>
            <a:off x="377700" y="1523700"/>
            <a:ext cx="8388600" cy="4388100"/>
          </a:xfrm>
          <a:prstGeom prst="rect">
            <a:avLst/>
          </a:prstGeom>
          <a:solidFill>
            <a:srgbClr val="F9CB9C"/>
          </a:solidFill>
          <a:ln>
            <a:noFill/>
          </a:ln>
          <a:effectLst>
            <a:outerShdw blurRad="57150" rotWithShape="0" algn="bl" dir="5400000" dist="19050">
              <a:srgbClr val="000000">
                <a:alpha val="41568"/>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P&amp;J</a:t>
            </a:r>
            <a:r>
              <a:rPr b="1" i="0" lang="en-GB" sz="3000" u="none" cap="none" strike="noStrike">
                <a:solidFill>
                  <a:schemeClr val="dk1"/>
                </a:solidFill>
                <a:latin typeface="Calibri"/>
                <a:ea typeface="Calibri"/>
                <a:cs typeface="Calibri"/>
                <a:sym typeface="Calibri"/>
              </a:rPr>
              <a:t>: Dear God, help me to be excited about learning and to share Your love with my friends.</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All</a:t>
            </a:r>
            <a:r>
              <a:rPr b="1" i="0" lang="en-GB" sz="3000" u="none" cap="none" strike="noStrike">
                <a:solidFill>
                  <a:schemeClr val="dk1"/>
                </a:solidFill>
                <a:latin typeface="Calibri"/>
                <a:ea typeface="Calibri"/>
                <a:cs typeface="Calibri"/>
                <a:sym typeface="Calibri"/>
              </a:rPr>
              <a:t>: I will try my best to learn happily and follow You every day.</a:t>
            </a:r>
            <a:endParaRPr b="1"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none" cap="none" strike="noStrike">
                <a:solidFill>
                  <a:schemeClr val="dk1"/>
                </a:solidFill>
                <a:latin typeface="Calibri"/>
                <a:ea typeface="Calibri"/>
                <a:cs typeface="Calibri"/>
                <a:sym typeface="Calibri"/>
              </a:rPr>
              <a:t>Amen.</a:t>
            </a:r>
            <a:endParaRPr b="1"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236eedd9d2_0_181"/>
          <p:cNvSpPr txBox="1"/>
          <p:nvPr/>
        </p:nvSpPr>
        <p:spPr>
          <a:xfrm>
            <a:off x="2279050" y="135450"/>
            <a:ext cx="4085700" cy="6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GB" sz="4500" u="none" cap="none" strike="noStrike">
                <a:solidFill>
                  <a:schemeClr val="dk1"/>
                </a:solidFill>
                <a:latin typeface="Calibri"/>
                <a:ea typeface="Calibri"/>
                <a:cs typeface="Calibri"/>
                <a:sym typeface="Calibri"/>
              </a:rPr>
              <a:t>Litany of Saints</a:t>
            </a:r>
            <a:endParaRPr b="1"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Paul</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Teresa</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George</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Nicholas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p:txBody>
      </p:sp>
      <p:pic>
        <p:nvPicPr>
          <p:cNvPr descr="A person writing on a piece of paper&#10;&#10;Description automatically generated" id="305" name="Google Shape;305;g3236eedd9d2_0_181"/>
          <p:cNvPicPr preferRelativeResize="0"/>
          <p:nvPr/>
        </p:nvPicPr>
        <p:blipFill rotWithShape="1">
          <a:blip r:embed="rId3">
            <a:alphaModFix/>
          </a:blip>
          <a:srcRect b="0" l="0" r="0" t="0"/>
          <a:stretch/>
        </p:blipFill>
        <p:spPr>
          <a:xfrm>
            <a:off x="152375" y="943716"/>
            <a:ext cx="2293450" cy="2259460"/>
          </a:xfrm>
          <a:prstGeom prst="rect">
            <a:avLst/>
          </a:prstGeom>
          <a:noFill/>
          <a:ln cap="flat" cmpd="sng" w="63500">
            <a:solidFill>
              <a:srgbClr val="333333"/>
            </a:solidFill>
            <a:prstDash val="solid"/>
            <a:miter lim="8000"/>
            <a:headEnd len="sm" w="sm" type="none"/>
            <a:tailEnd len="sm" w="sm" type="none"/>
          </a:ln>
        </p:spPr>
      </p:pic>
      <p:pic>
        <p:nvPicPr>
          <p:cNvPr id="306" name="Google Shape;306;g3236eedd9d2_0_181"/>
          <p:cNvPicPr preferRelativeResize="0"/>
          <p:nvPr/>
        </p:nvPicPr>
        <p:blipFill rotWithShape="1">
          <a:blip r:embed="rId4">
            <a:alphaModFix/>
          </a:blip>
          <a:srcRect b="0" l="0" r="0" t="0"/>
          <a:stretch/>
        </p:blipFill>
        <p:spPr>
          <a:xfrm>
            <a:off x="6496275" y="631825"/>
            <a:ext cx="2474474" cy="3241561"/>
          </a:xfrm>
          <a:prstGeom prst="rect">
            <a:avLst/>
          </a:prstGeom>
          <a:noFill/>
          <a:ln>
            <a:noFill/>
          </a:ln>
        </p:spPr>
      </p:pic>
      <p:pic>
        <p:nvPicPr>
          <p:cNvPr descr="A person riding a horse with a stick&#10;&#10;Description automatically generated" id="307" name="Google Shape;307;g3236eedd9d2_0_181"/>
          <p:cNvPicPr preferRelativeResize="0"/>
          <p:nvPr/>
        </p:nvPicPr>
        <p:blipFill rotWithShape="1">
          <a:blip r:embed="rId5">
            <a:alphaModFix/>
          </a:blip>
          <a:srcRect b="0" l="10651" r="3236" t="0"/>
          <a:stretch/>
        </p:blipFill>
        <p:spPr>
          <a:xfrm>
            <a:off x="298300" y="3873375"/>
            <a:ext cx="2293450" cy="1997018"/>
          </a:xfrm>
          <a:prstGeom prst="rect">
            <a:avLst/>
          </a:prstGeom>
          <a:noFill/>
          <a:ln cap="flat" cmpd="sng" w="63500">
            <a:solidFill>
              <a:srgbClr val="333333"/>
            </a:solidFill>
            <a:prstDash val="solid"/>
            <a:miter lim="8000"/>
            <a:headEnd len="sm" w="sm" type="none"/>
            <a:tailEnd len="sm" w="sm" type="none"/>
          </a:ln>
        </p:spPr>
      </p:pic>
      <p:pic>
        <p:nvPicPr>
          <p:cNvPr descr="A painting of a person holding a book&#10;&#10;Description automatically generated" id="308" name="Google Shape;308;g3236eedd9d2_0_181"/>
          <p:cNvPicPr preferRelativeResize="0"/>
          <p:nvPr/>
        </p:nvPicPr>
        <p:blipFill rotWithShape="1">
          <a:blip r:embed="rId6">
            <a:alphaModFix/>
          </a:blip>
          <a:srcRect b="27623" l="6634" r="7653" t="10117"/>
          <a:stretch/>
        </p:blipFill>
        <p:spPr>
          <a:xfrm>
            <a:off x="6496275" y="4238475"/>
            <a:ext cx="2474475" cy="2151014"/>
          </a:xfrm>
          <a:prstGeom prst="rect">
            <a:avLst/>
          </a:prstGeom>
          <a:noFill/>
          <a:ln cap="flat" cmpd="sng" w="63500">
            <a:solidFill>
              <a:srgbClr val="333333"/>
            </a:solidFill>
            <a:prstDash val="solid"/>
            <a:miter lim="8000"/>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0"/>
          <p:cNvSpPr txBox="1"/>
          <p:nvPr>
            <p:ph type="title"/>
          </p:nvPr>
        </p:nvSpPr>
        <p:spPr>
          <a:xfrm>
            <a:off x="457200" y="58713"/>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Go Forth</a:t>
            </a:r>
            <a:endParaRPr/>
          </a:p>
        </p:txBody>
      </p:sp>
      <p:pic>
        <p:nvPicPr>
          <p:cNvPr id="314" name="Google Shape;314;p10"/>
          <p:cNvPicPr preferRelativeResize="0"/>
          <p:nvPr>
            <p:ph idx="1" type="body"/>
          </p:nvPr>
        </p:nvPicPr>
        <p:blipFill rotWithShape="1">
          <a:blip r:embed="rId3">
            <a:alphaModFix/>
          </a:blip>
          <a:srcRect b="0" l="0" r="0" t="0"/>
          <a:stretch/>
        </p:blipFill>
        <p:spPr>
          <a:xfrm>
            <a:off x="687850" y="992000"/>
            <a:ext cx="8182500" cy="5761200"/>
          </a:xfrm>
          <a:prstGeom prst="rect">
            <a:avLst/>
          </a:prstGeom>
          <a:noFill/>
          <a:ln>
            <a:noFill/>
          </a:ln>
        </p:spPr>
      </p:pic>
      <p:pic>
        <p:nvPicPr>
          <p:cNvPr id="315" name="Google Shape;315;p10" title="IMG_4433[1].JPG"/>
          <p:cNvPicPr preferRelativeResize="0"/>
          <p:nvPr/>
        </p:nvPicPr>
        <p:blipFill rotWithShape="1">
          <a:blip r:embed="rId4">
            <a:alphaModFix/>
          </a:blip>
          <a:srcRect b="0" l="0" r="0" t="0"/>
          <a:stretch/>
        </p:blipFill>
        <p:spPr>
          <a:xfrm>
            <a:off x="797500" y="2345000"/>
            <a:ext cx="2272650" cy="1532552"/>
          </a:xfrm>
          <a:prstGeom prst="rect">
            <a:avLst/>
          </a:prstGeom>
          <a:noFill/>
          <a:ln>
            <a:noFill/>
          </a:ln>
        </p:spPr>
      </p:pic>
      <p:pic>
        <p:nvPicPr>
          <p:cNvPr id="316" name="Google Shape;316;p10" title="IMG_4433[1].JPG"/>
          <p:cNvPicPr preferRelativeResize="0"/>
          <p:nvPr/>
        </p:nvPicPr>
        <p:blipFill rotWithShape="1">
          <a:blip r:embed="rId4">
            <a:alphaModFix/>
          </a:blip>
          <a:srcRect b="0" l="0" r="0" t="0"/>
          <a:stretch/>
        </p:blipFill>
        <p:spPr>
          <a:xfrm>
            <a:off x="797500" y="5220650"/>
            <a:ext cx="2272650" cy="1532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5f9037a3ef_0_18"/>
          <p:cNvSpPr txBox="1"/>
          <p:nvPr>
            <p:ph type="title"/>
          </p:nvPr>
        </p:nvSpPr>
        <p:spPr>
          <a:xfrm>
            <a:off x="371413" y="2480400"/>
            <a:ext cx="8229600" cy="948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Calibri"/>
              <a:buNone/>
            </a:pPr>
            <a:r>
              <a:t/>
            </a:r>
            <a:endParaRPr/>
          </a:p>
          <a:p>
            <a:pPr indent="0" lvl="0" marL="0" rtl="0" algn="ctr">
              <a:lnSpc>
                <a:spcPct val="100000"/>
              </a:lnSpc>
              <a:spcBef>
                <a:spcPts val="0"/>
              </a:spcBef>
              <a:spcAft>
                <a:spcPts val="0"/>
              </a:spcAft>
              <a:buClr>
                <a:schemeClr val="lt1"/>
              </a:buClr>
              <a:buSzPct val="100000"/>
              <a:buFont typeface="Calibri"/>
              <a:buNone/>
            </a:pPr>
            <a:r>
              <a:rPr lang="en-GB"/>
              <a:t>Thank you for coming to the Celebration of the Word. </a:t>
            </a:r>
            <a:endParaRPr/>
          </a:p>
        </p:txBody>
      </p:sp>
      <p:pic>
        <p:nvPicPr>
          <p:cNvPr id="322" name="Google Shape;322;g35f9037a3ef_0_18"/>
          <p:cNvPicPr preferRelativeResize="0"/>
          <p:nvPr/>
        </p:nvPicPr>
        <p:blipFill rotWithShape="1">
          <a:blip r:embed="rId3">
            <a:alphaModFix/>
          </a:blip>
          <a:srcRect b="0" l="0" r="0" t="0"/>
          <a:stretch/>
        </p:blipFill>
        <p:spPr>
          <a:xfrm>
            <a:off x="3367700" y="4297850"/>
            <a:ext cx="2042975" cy="2042975"/>
          </a:xfrm>
          <a:prstGeom prst="rect">
            <a:avLst/>
          </a:prstGeom>
          <a:noFill/>
          <a:ln>
            <a:noFill/>
          </a:ln>
        </p:spPr>
      </p:pic>
      <p:pic>
        <p:nvPicPr>
          <p:cNvPr id="323" name="Google Shape;323;g35f9037a3ef_0_18"/>
          <p:cNvPicPr preferRelativeResize="0"/>
          <p:nvPr/>
        </p:nvPicPr>
        <p:blipFill rotWithShape="1">
          <a:blip r:embed="rId4">
            <a:alphaModFix/>
          </a:blip>
          <a:srcRect b="0" l="0" r="0" t="0"/>
          <a:stretch/>
        </p:blipFill>
        <p:spPr>
          <a:xfrm>
            <a:off x="3273937" y="747625"/>
            <a:ext cx="1975175" cy="1962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95c50b3250_0_0"/>
          <p:cNvPicPr preferRelativeResize="0"/>
          <p:nvPr/>
        </p:nvPicPr>
        <p:blipFill rotWithShape="1">
          <a:blip r:embed="rId3">
            <a:alphaModFix/>
          </a:blip>
          <a:srcRect b="0" l="0" r="0" t="0"/>
          <a:stretch/>
        </p:blipFill>
        <p:spPr>
          <a:xfrm>
            <a:off x="3824200" y="2101475"/>
            <a:ext cx="2373701" cy="2373701"/>
          </a:xfrm>
          <a:prstGeom prst="rect">
            <a:avLst/>
          </a:prstGeom>
          <a:noFill/>
          <a:ln>
            <a:noFill/>
          </a:ln>
        </p:spPr>
      </p:pic>
      <p:pic>
        <p:nvPicPr>
          <p:cNvPr id="183" name="Google Shape;183;g295c50b3250_0_0"/>
          <p:cNvPicPr preferRelativeResize="0"/>
          <p:nvPr/>
        </p:nvPicPr>
        <p:blipFill rotWithShape="1">
          <a:blip r:embed="rId4">
            <a:alphaModFix/>
          </a:blip>
          <a:srcRect b="0" l="0" r="0" t="0"/>
          <a:stretch/>
        </p:blipFill>
        <p:spPr>
          <a:xfrm>
            <a:off x="2138688" y="52850"/>
            <a:ext cx="5003700" cy="1058550"/>
          </a:xfrm>
          <a:prstGeom prst="rect">
            <a:avLst/>
          </a:prstGeom>
          <a:noFill/>
          <a:ln>
            <a:noFill/>
          </a:ln>
        </p:spPr>
      </p:pic>
      <p:sp>
        <p:nvSpPr>
          <p:cNvPr id="184" name="Google Shape;184;g295c50b3250_0_0"/>
          <p:cNvSpPr/>
          <p:nvPr/>
        </p:nvSpPr>
        <p:spPr>
          <a:xfrm>
            <a:off x="718000" y="5781425"/>
            <a:ext cx="7845101" cy="910950"/>
          </a:xfrm>
          <a:prstGeom prst="rect">
            <a:avLst/>
          </a:prstGeom>
        </p:spPr>
        <p:txBody>
          <a:bodyPr>
            <a:prstTxWarp prst="textPlain"/>
          </a:bodyPr>
          <a:lstStyle/>
          <a:p>
            <a:pPr lvl="0" algn="ctr"/>
            <a:r>
              <a:rPr b="1" i="0">
                <a:ln cap="flat" cmpd="sng" w="9525">
                  <a:solidFill>
                    <a:srgbClr val="ED7D31"/>
                  </a:solidFill>
                  <a:prstDash val="solid"/>
                  <a:round/>
                  <a:headEnd len="sm" w="sm" type="none"/>
                  <a:tailEnd len="sm" w="sm" type="none"/>
                </a:ln>
                <a:solidFill>
                  <a:srgbClr val="FF0000"/>
                </a:solidFill>
                <a:latin typeface="Calibri"/>
              </a:rPr>
              <a:t>Through Christ We Learn</a:t>
            </a:r>
          </a:p>
        </p:txBody>
      </p:sp>
      <p:pic>
        <p:nvPicPr>
          <p:cNvPr id="185" name="Google Shape;185;g295c50b3250_0_0"/>
          <p:cNvPicPr preferRelativeResize="0"/>
          <p:nvPr/>
        </p:nvPicPr>
        <p:blipFill rotWithShape="1">
          <a:blip r:embed="rId5">
            <a:alphaModFix/>
          </a:blip>
          <a:srcRect b="24417" l="0" r="0" t="0"/>
          <a:stretch/>
        </p:blipFill>
        <p:spPr>
          <a:xfrm>
            <a:off x="2762675" y="1176426"/>
            <a:ext cx="3903726" cy="442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95c50b3250_0_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St Edmund’s School Prayer</a:t>
            </a:r>
            <a:endParaRPr/>
          </a:p>
        </p:txBody>
      </p:sp>
      <p:pic>
        <p:nvPicPr>
          <p:cNvPr id="192" name="Google Shape;192;g295c50b3250_0_7"/>
          <p:cNvPicPr preferRelativeResize="0"/>
          <p:nvPr/>
        </p:nvPicPr>
        <p:blipFill rotWithShape="1">
          <a:blip r:embed="rId3">
            <a:alphaModFix/>
          </a:blip>
          <a:srcRect b="0" l="0" r="0" t="0"/>
          <a:stretch/>
        </p:blipFill>
        <p:spPr>
          <a:xfrm>
            <a:off x="771100" y="1417652"/>
            <a:ext cx="7418649" cy="523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fc611f3834_0_18"/>
          <p:cNvPicPr preferRelativeResize="0"/>
          <p:nvPr/>
        </p:nvPicPr>
        <p:blipFill rotWithShape="1">
          <a:blip r:embed="rId3">
            <a:alphaModFix/>
          </a:blip>
          <a:srcRect b="12405" l="-1083" r="15766" t="14059"/>
          <a:stretch/>
        </p:blipFill>
        <p:spPr>
          <a:xfrm>
            <a:off x="1808950" y="652700"/>
            <a:ext cx="5372999" cy="3474050"/>
          </a:xfrm>
          <a:prstGeom prst="rect">
            <a:avLst/>
          </a:prstGeom>
          <a:noFill/>
          <a:ln>
            <a:noFill/>
          </a:ln>
        </p:spPr>
      </p:pic>
      <p:sp>
        <p:nvSpPr>
          <p:cNvPr id="198" name="Google Shape;198;g2fc611f3834_0_18"/>
          <p:cNvSpPr txBox="1"/>
          <p:nvPr/>
        </p:nvSpPr>
        <p:spPr>
          <a:xfrm>
            <a:off x="2761500" y="83300"/>
            <a:ext cx="3621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500" u="none" cap="none" strike="noStrike">
                <a:solidFill>
                  <a:srgbClr val="FF9900"/>
                </a:solidFill>
                <a:latin typeface="Calibri"/>
                <a:ea typeface="Calibri"/>
                <a:cs typeface="Calibri"/>
                <a:sym typeface="Calibri"/>
              </a:rPr>
              <a:t>Please repeat after me</a:t>
            </a:r>
            <a:endParaRPr b="1" i="0" sz="2500" u="none" cap="none" strike="noStrike">
              <a:solidFill>
                <a:srgbClr val="FF9900"/>
              </a:solidFill>
              <a:latin typeface="Calibri"/>
              <a:ea typeface="Calibri"/>
              <a:cs typeface="Calibri"/>
              <a:sym typeface="Calibri"/>
            </a:endParaRPr>
          </a:p>
        </p:txBody>
      </p:sp>
      <p:sp>
        <p:nvSpPr>
          <p:cNvPr id="199" name="Google Shape;199;g2fc611f3834_0_18"/>
          <p:cNvSpPr txBox="1"/>
          <p:nvPr/>
        </p:nvSpPr>
        <p:spPr>
          <a:xfrm>
            <a:off x="199025" y="235992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1. Light</a:t>
            </a:r>
            <a:endParaRPr b="0" i="0" sz="2600" u="none" cap="none" strike="noStrike">
              <a:solidFill>
                <a:schemeClr val="lt1"/>
              </a:solidFill>
              <a:latin typeface="Calibri"/>
              <a:ea typeface="Calibri"/>
              <a:cs typeface="Calibri"/>
              <a:sym typeface="Calibri"/>
            </a:endParaRPr>
          </a:p>
        </p:txBody>
      </p:sp>
      <p:sp>
        <p:nvSpPr>
          <p:cNvPr id="200" name="Google Shape;200;g2fc611f3834_0_18"/>
          <p:cNvSpPr txBox="1"/>
          <p:nvPr/>
        </p:nvSpPr>
        <p:spPr>
          <a:xfrm>
            <a:off x="279500" y="508747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2. Love</a:t>
            </a:r>
            <a:endParaRPr b="0" i="0" sz="2600" u="none" cap="none" strike="noStrike">
              <a:solidFill>
                <a:schemeClr val="lt1"/>
              </a:solidFill>
              <a:latin typeface="Calibri"/>
              <a:ea typeface="Calibri"/>
              <a:cs typeface="Calibri"/>
              <a:sym typeface="Calibri"/>
            </a:endParaRPr>
          </a:p>
        </p:txBody>
      </p:sp>
      <p:sp>
        <p:nvSpPr>
          <p:cNvPr id="201" name="Google Shape;201;g2fc611f3834_0_18"/>
          <p:cNvSpPr txBox="1"/>
          <p:nvPr/>
        </p:nvSpPr>
        <p:spPr>
          <a:xfrm>
            <a:off x="2516300" y="6261475"/>
            <a:ext cx="17235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3. Power</a:t>
            </a:r>
            <a:endParaRPr b="0" i="0" sz="2600" u="none" cap="none" strike="noStrike">
              <a:solidFill>
                <a:schemeClr val="lt1"/>
              </a:solidFill>
              <a:latin typeface="Calibri"/>
              <a:ea typeface="Calibri"/>
              <a:cs typeface="Calibri"/>
              <a:sym typeface="Calibri"/>
            </a:endParaRPr>
          </a:p>
        </p:txBody>
      </p:sp>
      <p:sp>
        <p:nvSpPr>
          <p:cNvPr id="202" name="Google Shape;202;g2fc611f3834_0_18"/>
          <p:cNvSpPr txBox="1"/>
          <p:nvPr/>
        </p:nvSpPr>
        <p:spPr>
          <a:xfrm>
            <a:off x="4872000" y="6328375"/>
            <a:ext cx="22299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4. Presence</a:t>
            </a:r>
            <a:endParaRPr b="0" i="0" sz="2600" u="none" cap="none" strike="noStrike">
              <a:solidFill>
                <a:schemeClr val="lt1"/>
              </a:solidFill>
              <a:latin typeface="Calibri"/>
              <a:ea typeface="Calibri"/>
              <a:cs typeface="Calibri"/>
              <a:sym typeface="Calibri"/>
            </a:endParaRPr>
          </a:p>
        </p:txBody>
      </p:sp>
      <p:sp>
        <p:nvSpPr>
          <p:cNvPr id="203" name="Google Shape;203;g2fc611f3834_0_18"/>
          <p:cNvSpPr txBox="1"/>
          <p:nvPr/>
        </p:nvSpPr>
        <p:spPr>
          <a:xfrm>
            <a:off x="6822675" y="52284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5. Wherever I am.</a:t>
            </a:r>
            <a:endParaRPr b="0" i="0" sz="2300" u="none" cap="none" strike="noStrike">
              <a:solidFill>
                <a:schemeClr val="lt1"/>
              </a:solidFill>
              <a:latin typeface="Calibri"/>
              <a:ea typeface="Calibri"/>
              <a:cs typeface="Calibri"/>
              <a:sym typeface="Calibri"/>
            </a:endParaRPr>
          </a:p>
        </p:txBody>
      </p:sp>
      <p:pic>
        <p:nvPicPr>
          <p:cNvPr id="204" name="Google Shape;204;g2fc611f3834_0_18" title="IMG_5805[1].JPG"/>
          <p:cNvPicPr preferRelativeResize="0"/>
          <p:nvPr/>
        </p:nvPicPr>
        <p:blipFill rotWithShape="1">
          <a:blip r:embed="rId4">
            <a:alphaModFix/>
          </a:blip>
          <a:srcRect b="0" l="0" r="0" t="13666"/>
          <a:stretch/>
        </p:blipFill>
        <p:spPr>
          <a:xfrm>
            <a:off x="112365" y="558200"/>
            <a:ext cx="1651726" cy="1901399"/>
          </a:xfrm>
          <a:prstGeom prst="rect">
            <a:avLst/>
          </a:prstGeom>
          <a:noFill/>
          <a:ln>
            <a:noFill/>
          </a:ln>
        </p:spPr>
      </p:pic>
      <p:pic>
        <p:nvPicPr>
          <p:cNvPr id="205" name="Google Shape;205;g2fc611f3834_0_18" title="IMG_5807[1].JPG"/>
          <p:cNvPicPr preferRelativeResize="0"/>
          <p:nvPr/>
        </p:nvPicPr>
        <p:blipFill rotWithShape="1">
          <a:blip r:embed="rId5">
            <a:alphaModFix/>
          </a:blip>
          <a:srcRect b="0" l="0" r="0" t="14536"/>
          <a:stretch/>
        </p:blipFill>
        <p:spPr>
          <a:xfrm>
            <a:off x="100225" y="3281216"/>
            <a:ext cx="1651726" cy="1882209"/>
          </a:xfrm>
          <a:prstGeom prst="rect">
            <a:avLst/>
          </a:prstGeom>
          <a:noFill/>
          <a:ln>
            <a:noFill/>
          </a:ln>
        </p:spPr>
      </p:pic>
      <p:pic>
        <p:nvPicPr>
          <p:cNvPr id="206" name="Google Shape;206;g2fc611f3834_0_18" title="IMG_5808[1].JPG"/>
          <p:cNvPicPr preferRelativeResize="0"/>
          <p:nvPr/>
        </p:nvPicPr>
        <p:blipFill rotWithShape="1">
          <a:blip r:embed="rId6">
            <a:alphaModFix/>
          </a:blip>
          <a:srcRect b="0" l="0" r="0" t="18752"/>
          <a:stretch/>
        </p:blipFill>
        <p:spPr>
          <a:xfrm>
            <a:off x="2368725" y="4341275"/>
            <a:ext cx="1871075" cy="2026977"/>
          </a:xfrm>
          <a:prstGeom prst="rect">
            <a:avLst/>
          </a:prstGeom>
          <a:noFill/>
          <a:ln>
            <a:noFill/>
          </a:ln>
        </p:spPr>
      </p:pic>
      <p:pic>
        <p:nvPicPr>
          <p:cNvPr id="207" name="Google Shape;207;g2fc611f3834_0_18" title="IMG_5810[1].JPG"/>
          <p:cNvPicPr preferRelativeResize="0"/>
          <p:nvPr/>
        </p:nvPicPr>
        <p:blipFill rotWithShape="1">
          <a:blip r:embed="rId7">
            <a:alphaModFix/>
          </a:blip>
          <a:srcRect b="0" l="0" r="10817" t="15697"/>
          <a:stretch/>
        </p:blipFill>
        <p:spPr>
          <a:xfrm>
            <a:off x="4828450" y="4326259"/>
            <a:ext cx="1651726" cy="2081869"/>
          </a:xfrm>
          <a:prstGeom prst="rect">
            <a:avLst/>
          </a:prstGeom>
          <a:noFill/>
          <a:ln>
            <a:noFill/>
          </a:ln>
        </p:spPr>
      </p:pic>
      <p:pic>
        <p:nvPicPr>
          <p:cNvPr id="208" name="Google Shape;208;g2fc611f3834_0_18" title="IMG_5811[1].JPG"/>
          <p:cNvPicPr preferRelativeResize="0"/>
          <p:nvPr/>
        </p:nvPicPr>
        <p:blipFill rotWithShape="1">
          <a:blip r:embed="rId8">
            <a:alphaModFix/>
          </a:blip>
          <a:srcRect b="0" l="0" r="0" t="17067"/>
          <a:stretch/>
        </p:blipFill>
        <p:spPr>
          <a:xfrm>
            <a:off x="7112388" y="3281225"/>
            <a:ext cx="1791763" cy="1981348"/>
          </a:xfrm>
          <a:prstGeom prst="rect">
            <a:avLst/>
          </a:prstGeom>
          <a:noFill/>
          <a:ln>
            <a:noFill/>
          </a:ln>
        </p:spPr>
      </p:pic>
      <p:pic>
        <p:nvPicPr>
          <p:cNvPr id="209" name="Google Shape;209;g2fc611f3834_0_18" title="IMG_5812[1].JPG"/>
          <p:cNvPicPr preferRelativeResize="0"/>
          <p:nvPr/>
        </p:nvPicPr>
        <p:blipFill rotWithShape="1">
          <a:blip r:embed="rId9">
            <a:alphaModFix/>
          </a:blip>
          <a:srcRect b="11689" l="12454" r="17886" t="20928"/>
          <a:stretch/>
        </p:blipFill>
        <p:spPr>
          <a:xfrm>
            <a:off x="7313475" y="229650"/>
            <a:ext cx="1651726" cy="2130273"/>
          </a:xfrm>
          <a:prstGeom prst="rect">
            <a:avLst/>
          </a:prstGeom>
          <a:noFill/>
          <a:ln>
            <a:noFill/>
          </a:ln>
        </p:spPr>
      </p:pic>
      <p:sp>
        <p:nvSpPr>
          <p:cNvPr id="210" name="Google Shape;210;g2fc611f3834_0_18"/>
          <p:cNvSpPr txBox="1"/>
          <p:nvPr/>
        </p:nvSpPr>
        <p:spPr>
          <a:xfrm>
            <a:off x="7652875" y="23599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6. Amen</a:t>
            </a:r>
            <a:endParaRPr b="0" i="0" sz="23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170948f751_0_7"/>
          <p:cNvPicPr preferRelativeResize="0"/>
          <p:nvPr/>
        </p:nvPicPr>
        <p:blipFill rotWithShape="1">
          <a:blip r:embed="rId3">
            <a:alphaModFix/>
          </a:blip>
          <a:srcRect b="11276" l="0" r="0" t="0"/>
          <a:stretch/>
        </p:blipFill>
        <p:spPr>
          <a:xfrm>
            <a:off x="2019050" y="424350"/>
            <a:ext cx="5617175" cy="3208550"/>
          </a:xfrm>
          <a:prstGeom prst="rect">
            <a:avLst/>
          </a:prstGeom>
          <a:noFill/>
          <a:ln>
            <a:noFill/>
          </a:ln>
        </p:spPr>
      </p:pic>
      <p:sp>
        <p:nvSpPr>
          <p:cNvPr id="217" name="Google Shape;217;g3170948f751_0_7"/>
          <p:cNvSpPr/>
          <p:nvPr/>
        </p:nvSpPr>
        <p:spPr>
          <a:xfrm>
            <a:off x="309000" y="3828525"/>
            <a:ext cx="7327200" cy="2835000"/>
          </a:xfrm>
          <a:prstGeom prst="roundRect">
            <a:avLst>
              <a:gd fmla="val 16667" name="adj"/>
            </a:avLst>
          </a:prstGeom>
          <a:solidFill>
            <a:srgbClr val="93C47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FFFFFF"/>
              </a:solidFill>
              <a:latin typeface="Calibri"/>
              <a:ea typeface="Calibri"/>
              <a:cs typeface="Calibri"/>
              <a:sym typeface="Calibri"/>
            </a:endParaRPr>
          </a:p>
        </p:txBody>
      </p:sp>
      <p:pic>
        <p:nvPicPr>
          <p:cNvPr id="218" name="Google Shape;218;g3170948f751_0_7"/>
          <p:cNvPicPr preferRelativeResize="0"/>
          <p:nvPr/>
        </p:nvPicPr>
        <p:blipFill rotWithShape="1">
          <a:blip r:embed="rId4">
            <a:alphaModFix/>
          </a:blip>
          <a:srcRect b="0" l="0" r="0" t="0"/>
          <a:stretch/>
        </p:blipFill>
        <p:spPr>
          <a:xfrm>
            <a:off x="7786201" y="4473425"/>
            <a:ext cx="1017325" cy="1345050"/>
          </a:xfrm>
          <a:prstGeom prst="rect">
            <a:avLst/>
          </a:prstGeom>
          <a:noFill/>
          <a:ln>
            <a:noFill/>
          </a:ln>
        </p:spPr>
      </p:pic>
      <p:sp>
        <p:nvSpPr>
          <p:cNvPr id="219" name="Google Shape;219;g3170948f751_0_7"/>
          <p:cNvSpPr txBox="1"/>
          <p:nvPr/>
        </p:nvSpPr>
        <p:spPr>
          <a:xfrm>
            <a:off x="309000" y="3953600"/>
            <a:ext cx="7223100" cy="26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The Lord be with you.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And with your spirit.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A reading from the Holy Gospel according to </a:t>
            </a:r>
            <a:r>
              <a:rPr b="1" i="1" lang="en-GB" sz="3200">
                <a:solidFill>
                  <a:schemeClr val="dk1"/>
                </a:solidFill>
                <a:latin typeface="Calibri"/>
                <a:ea typeface="Calibri"/>
                <a:cs typeface="Calibri"/>
                <a:sym typeface="Calibri"/>
              </a:rPr>
              <a:t>John</a:t>
            </a:r>
            <a:r>
              <a:rPr b="0" i="0" lang="en-GB"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Glory to You, Oh Lord.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20" name="Google Shape;220;g3170948f751_0_7"/>
          <p:cNvSpPr/>
          <p:nvPr/>
        </p:nvSpPr>
        <p:spPr>
          <a:xfrm>
            <a:off x="4924525" y="5516975"/>
            <a:ext cx="710700" cy="968400"/>
          </a:xfrm>
          <a:prstGeom prst="mathPlus">
            <a:avLst>
              <a:gd fmla="val 23520" name="adj1"/>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b5b54cfd4d_0_0"/>
          <p:cNvSpPr txBox="1"/>
          <p:nvPr/>
        </p:nvSpPr>
        <p:spPr>
          <a:xfrm>
            <a:off x="5872175" y="5954275"/>
            <a:ext cx="35151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GB" sz="3500">
                <a:solidFill>
                  <a:schemeClr val="lt1"/>
                </a:solidFill>
                <a:latin typeface="Calibri"/>
                <a:ea typeface="Calibri"/>
                <a:cs typeface="Calibri"/>
                <a:sym typeface="Calibri"/>
              </a:rPr>
              <a:t>John </a:t>
            </a:r>
            <a:r>
              <a:rPr b="0" i="0" lang="en-GB" sz="3500" u="none" cap="none" strike="noStrike">
                <a:solidFill>
                  <a:schemeClr val="lt1"/>
                </a:solidFill>
                <a:latin typeface="Calibri"/>
                <a:ea typeface="Calibri"/>
                <a:cs typeface="Calibri"/>
                <a:sym typeface="Calibri"/>
              </a:rPr>
              <a:t> </a:t>
            </a:r>
            <a:r>
              <a:rPr lang="en-GB" sz="3500">
                <a:solidFill>
                  <a:schemeClr val="lt1"/>
                </a:solidFill>
                <a:latin typeface="Calibri"/>
                <a:ea typeface="Calibri"/>
                <a:cs typeface="Calibri"/>
                <a:sym typeface="Calibri"/>
              </a:rPr>
              <a:t>2</a:t>
            </a:r>
            <a:r>
              <a:rPr b="0" i="0" lang="en-GB" sz="3500" u="none" cap="none" strike="noStrike">
                <a:solidFill>
                  <a:schemeClr val="lt1"/>
                </a:solidFill>
                <a:latin typeface="Calibri"/>
                <a:ea typeface="Calibri"/>
                <a:cs typeface="Calibri"/>
                <a:sym typeface="Calibri"/>
              </a:rPr>
              <a:t>:</a:t>
            </a:r>
            <a:r>
              <a:rPr lang="en-GB" sz="3500">
                <a:solidFill>
                  <a:schemeClr val="lt1"/>
                </a:solidFill>
                <a:latin typeface="Calibri"/>
                <a:ea typeface="Calibri"/>
                <a:cs typeface="Calibri"/>
                <a:sym typeface="Calibri"/>
              </a:rPr>
              <a:t>1</a:t>
            </a:r>
            <a:r>
              <a:rPr b="0" i="0" lang="en-GB" sz="3500" u="none" cap="none" strike="noStrike">
                <a:solidFill>
                  <a:schemeClr val="lt1"/>
                </a:solidFill>
                <a:latin typeface="Calibri"/>
                <a:ea typeface="Calibri"/>
                <a:cs typeface="Calibri"/>
                <a:sym typeface="Calibri"/>
              </a:rPr>
              <a:t>3-22</a:t>
            </a:r>
            <a:endParaRPr b="0" i="0" sz="3500" u="none" cap="none" strike="noStrike">
              <a:solidFill>
                <a:schemeClr val="lt1"/>
              </a:solidFill>
              <a:latin typeface="Calibri"/>
              <a:ea typeface="Calibri"/>
              <a:cs typeface="Calibri"/>
              <a:sym typeface="Calibri"/>
            </a:endParaRPr>
          </a:p>
        </p:txBody>
      </p:sp>
      <p:sp>
        <p:nvSpPr>
          <p:cNvPr id="227" name="Google Shape;227;g2b5b54cfd4d_0_0"/>
          <p:cNvSpPr txBox="1"/>
          <p:nvPr/>
        </p:nvSpPr>
        <p:spPr>
          <a:xfrm>
            <a:off x="340825" y="5788075"/>
            <a:ext cx="7138800" cy="9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The Gospel of the Lord.</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ALL: Praise to you Lord Jesus Christ.</a:t>
            </a:r>
            <a:r>
              <a:rPr b="0" i="0" lang="en-GB" sz="3200" u="none" cap="none" strike="noStrike">
                <a:solidFill>
                  <a:schemeClr val="lt1"/>
                </a:solidFill>
                <a:latin typeface="Calibri"/>
                <a:ea typeface="Calibri"/>
                <a:cs typeface="Calibri"/>
                <a:sym typeface="Calibri"/>
              </a:rPr>
              <a:t> </a:t>
            </a:r>
            <a:endParaRPr b="0" i="0" sz="3200" u="none" cap="none" strike="noStrike">
              <a:solidFill>
                <a:schemeClr val="lt1"/>
              </a:solidFill>
              <a:latin typeface="Calibri"/>
              <a:ea typeface="Calibri"/>
              <a:cs typeface="Calibri"/>
              <a:sym typeface="Calibri"/>
            </a:endParaRPr>
          </a:p>
        </p:txBody>
      </p:sp>
      <p:pic>
        <p:nvPicPr>
          <p:cNvPr id="228" name="Google Shape;228;g2b5b54cfd4d_0_0"/>
          <p:cNvPicPr preferRelativeResize="0"/>
          <p:nvPr/>
        </p:nvPicPr>
        <p:blipFill>
          <a:blip r:embed="rId3">
            <a:alphaModFix/>
          </a:blip>
          <a:stretch>
            <a:fillRect/>
          </a:stretch>
        </p:blipFill>
        <p:spPr>
          <a:xfrm>
            <a:off x="842650" y="0"/>
            <a:ext cx="6235950" cy="5954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
          <p:cNvSpPr txBox="1"/>
          <p:nvPr/>
        </p:nvSpPr>
        <p:spPr>
          <a:xfrm>
            <a:off x="2643138" y="1093975"/>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lt1"/>
                </a:solidFill>
                <a:latin typeface="Calibri"/>
                <a:ea typeface="Calibri"/>
                <a:cs typeface="Calibri"/>
                <a:sym typeface="Calibri"/>
              </a:rPr>
              <a:t>ENTHUSIASM</a:t>
            </a:r>
            <a:endParaRPr b="1" i="0" sz="3700" u="none" cap="none" strike="noStrike">
              <a:solidFill>
                <a:schemeClr val="lt1"/>
              </a:solidFill>
              <a:latin typeface="Calibri"/>
              <a:ea typeface="Calibri"/>
              <a:cs typeface="Calibri"/>
              <a:sym typeface="Calibri"/>
            </a:endParaRPr>
          </a:p>
        </p:txBody>
      </p:sp>
      <p:sp>
        <p:nvSpPr>
          <p:cNvPr id="234" name="Google Shape;234;p4"/>
          <p:cNvSpPr/>
          <p:nvPr/>
        </p:nvSpPr>
        <p:spPr>
          <a:xfrm>
            <a:off x="2997527" y="1093963"/>
            <a:ext cx="3633900" cy="7911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4"/>
          <p:cNvSpPr txBox="1"/>
          <p:nvPr/>
        </p:nvSpPr>
        <p:spPr>
          <a:xfrm>
            <a:off x="1548150" y="152900"/>
            <a:ext cx="6047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chemeClr val="lt1"/>
                </a:solidFill>
                <a:latin typeface="Calibri"/>
                <a:ea typeface="Calibri"/>
                <a:cs typeface="Calibri"/>
                <a:sym typeface="Calibri"/>
              </a:rPr>
              <a:t>What is this week’s Word? </a:t>
            </a:r>
            <a:endParaRPr b="1" i="0" sz="3600" u="none" cap="none" strike="noStrike">
              <a:solidFill>
                <a:schemeClr val="lt1"/>
              </a:solidFill>
              <a:latin typeface="Calibri"/>
              <a:ea typeface="Calibri"/>
              <a:cs typeface="Calibri"/>
              <a:sym typeface="Calibri"/>
            </a:endParaRPr>
          </a:p>
        </p:txBody>
      </p:sp>
      <p:pic>
        <p:nvPicPr>
          <p:cNvPr id="236" name="Google Shape;236;p4"/>
          <p:cNvPicPr preferRelativeResize="0"/>
          <p:nvPr/>
        </p:nvPicPr>
        <p:blipFill>
          <a:blip r:embed="rId3">
            <a:alphaModFix/>
          </a:blip>
          <a:stretch>
            <a:fillRect/>
          </a:stretch>
        </p:blipFill>
        <p:spPr>
          <a:xfrm>
            <a:off x="465075" y="4076263"/>
            <a:ext cx="3127200" cy="2081000"/>
          </a:xfrm>
          <a:prstGeom prst="rect">
            <a:avLst/>
          </a:prstGeom>
          <a:noFill/>
          <a:ln>
            <a:noFill/>
          </a:ln>
        </p:spPr>
      </p:pic>
      <p:pic>
        <p:nvPicPr>
          <p:cNvPr id="237" name="Google Shape;237;p4"/>
          <p:cNvPicPr preferRelativeResize="0"/>
          <p:nvPr/>
        </p:nvPicPr>
        <p:blipFill>
          <a:blip r:embed="rId4">
            <a:alphaModFix/>
          </a:blip>
          <a:stretch>
            <a:fillRect/>
          </a:stretch>
        </p:blipFill>
        <p:spPr>
          <a:xfrm>
            <a:off x="4015650" y="3668875"/>
            <a:ext cx="4171594" cy="2895775"/>
          </a:xfrm>
          <a:prstGeom prst="rect">
            <a:avLst/>
          </a:prstGeom>
          <a:noFill/>
          <a:ln>
            <a:noFill/>
          </a:ln>
        </p:spPr>
      </p:pic>
      <p:sp>
        <p:nvSpPr>
          <p:cNvPr id="238" name="Google Shape;238;p4"/>
          <p:cNvSpPr txBox="1"/>
          <p:nvPr/>
        </p:nvSpPr>
        <p:spPr>
          <a:xfrm>
            <a:off x="128550" y="1943125"/>
            <a:ext cx="8886900" cy="16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solidFill>
                  <a:srgbClr val="001D35"/>
                </a:solidFill>
                <a:latin typeface="Times New Roman"/>
                <a:ea typeface="Times New Roman"/>
                <a:cs typeface="Times New Roman"/>
                <a:sym typeface="Times New Roman"/>
              </a:rPr>
              <a:t>A </a:t>
            </a:r>
            <a:r>
              <a:rPr b="1" lang="en-GB" sz="3500">
                <a:solidFill>
                  <a:srgbClr val="001D35"/>
                </a:solidFill>
                <a:latin typeface="Times New Roman"/>
                <a:ea typeface="Times New Roman"/>
                <a:cs typeface="Times New Roman"/>
                <a:sym typeface="Times New Roman"/>
              </a:rPr>
              <a:t>big, happy feeling of excitement and interest in something, shown with lots of energy</a:t>
            </a:r>
            <a:endParaRPr b="1" sz="55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43" name="Shape 243"/>
        <p:cNvGrpSpPr/>
        <p:nvPr/>
      </p:nvGrpSpPr>
      <p:grpSpPr>
        <a:xfrm>
          <a:off x="0" y="0"/>
          <a:ext cx="0" cy="0"/>
          <a:chOff x="0" y="0"/>
          <a:chExt cx="0" cy="0"/>
        </a:xfrm>
      </p:grpSpPr>
      <p:sp>
        <p:nvSpPr>
          <p:cNvPr id="244" name="Google Shape;244;g383cebba225_0_90"/>
          <p:cNvSpPr/>
          <p:nvPr/>
        </p:nvSpPr>
        <p:spPr>
          <a:xfrm>
            <a:off x="201275" y="2098400"/>
            <a:ext cx="5308200" cy="41430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383cebba225_0_90"/>
          <p:cNvSpPr/>
          <p:nvPr/>
        </p:nvSpPr>
        <p:spPr>
          <a:xfrm>
            <a:off x="3616950" y="2034600"/>
            <a:ext cx="5436600" cy="4446900"/>
          </a:xfrm>
          <a:prstGeom prst="ellipse">
            <a:avLst/>
          </a:prstGeom>
          <a:solidFill>
            <a:srgbClr val="EAD1DC">
              <a:alpha val="3607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GB" sz="29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246" name="Google Shape;246;g383cebba225_0_90"/>
          <p:cNvSpPr txBox="1"/>
          <p:nvPr/>
        </p:nvSpPr>
        <p:spPr>
          <a:xfrm>
            <a:off x="613625" y="1250675"/>
            <a:ext cx="8123400" cy="7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7" name="Google Shape;247;g383cebba225_0_90"/>
          <p:cNvSpPr txBox="1"/>
          <p:nvPr/>
        </p:nvSpPr>
        <p:spPr>
          <a:xfrm>
            <a:off x="1846400" y="2689850"/>
            <a:ext cx="2013300" cy="54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lt1"/>
              </a:solidFill>
              <a:latin typeface="Calibri"/>
              <a:ea typeface="Calibri"/>
              <a:cs typeface="Calibri"/>
              <a:sym typeface="Calibri"/>
            </a:endParaRPr>
          </a:p>
        </p:txBody>
      </p:sp>
      <p:pic>
        <p:nvPicPr>
          <p:cNvPr id="248" name="Google Shape;248;g383cebba225_0_90"/>
          <p:cNvPicPr preferRelativeResize="0"/>
          <p:nvPr/>
        </p:nvPicPr>
        <p:blipFill rotWithShape="1">
          <a:blip r:embed="rId3">
            <a:alphaModFix/>
          </a:blip>
          <a:srcRect b="0" l="0" r="0" t="0"/>
          <a:stretch/>
        </p:blipFill>
        <p:spPr>
          <a:xfrm>
            <a:off x="6813625" y="2734663"/>
            <a:ext cx="1278525" cy="1278525"/>
          </a:xfrm>
          <a:prstGeom prst="rect">
            <a:avLst/>
          </a:prstGeom>
          <a:noFill/>
          <a:ln cap="flat" cmpd="sng" w="38100">
            <a:solidFill>
              <a:srgbClr val="38761D"/>
            </a:solidFill>
            <a:prstDash val="solid"/>
            <a:round/>
            <a:headEnd len="sm" w="sm" type="none"/>
            <a:tailEnd len="sm" w="sm" type="none"/>
          </a:ln>
        </p:spPr>
      </p:pic>
      <p:sp>
        <p:nvSpPr>
          <p:cNvPr id="249" name="Google Shape;249;g383cebba225_0_90"/>
          <p:cNvSpPr txBox="1"/>
          <p:nvPr/>
        </p:nvSpPr>
        <p:spPr>
          <a:xfrm>
            <a:off x="-380275" y="266188"/>
            <a:ext cx="10111200" cy="21240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rPr b="0" i="0" lang="en-GB" sz="4200" u="none" cap="none" strike="noStrike">
                <a:solidFill>
                  <a:srgbClr val="E11444"/>
                </a:solidFill>
                <a:latin typeface="Forum"/>
                <a:ea typeface="Forum"/>
                <a:cs typeface="Forum"/>
                <a:sym typeface="Forum"/>
              </a:rPr>
              <a:t>How does the </a:t>
            </a:r>
            <a:r>
              <a:rPr b="1" i="0" lang="en-GB" sz="4200" u="none" cap="none" strike="noStrike">
                <a:solidFill>
                  <a:srgbClr val="E11444"/>
                </a:solidFill>
                <a:latin typeface="Forum"/>
                <a:ea typeface="Forum"/>
                <a:cs typeface="Forum"/>
                <a:sym typeface="Forum"/>
              </a:rPr>
              <a:t>Wednesday word</a:t>
            </a:r>
            <a:r>
              <a:rPr b="0" i="0" lang="en-GB" sz="4200" u="none" cap="none" strike="noStrike">
                <a:solidFill>
                  <a:srgbClr val="E11444"/>
                </a:solidFill>
                <a:latin typeface="Forum"/>
                <a:ea typeface="Forum"/>
                <a:cs typeface="Forum"/>
                <a:sym typeface="Forum"/>
              </a:rPr>
              <a:t> link to </a:t>
            </a:r>
            <a:br>
              <a:rPr b="0" i="0" lang="en-GB" sz="4200" u="none" cap="none" strike="noStrike">
                <a:solidFill>
                  <a:srgbClr val="E11444"/>
                </a:solidFill>
                <a:latin typeface="Forum"/>
                <a:ea typeface="Forum"/>
                <a:cs typeface="Forum"/>
                <a:sym typeface="Forum"/>
              </a:rPr>
            </a:br>
            <a:r>
              <a:rPr b="1" i="0" lang="en-GB" sz="4100" u="none" cap="none" strike="noStrike">
                <a:solidFill>
                  <a:srgbClr val="E11444"/>
                </a:solidFill>
                <a:latin typeface="Forum"/>
                <a:ea typeface="Forum"/>
                <a:cs typeface="Forum"/>
                <a:sym typeface="Forum"/>
              </a:rPr>
              <a:t>Catholic Social Teaching, RE or Scripture</a:t>
            </a:r>
            <a:r>
              <a:rPr b="1" i="0" lang="en-GB" sz="4200" u="none" cap="none" strike="noStrike">
                <a:solidFill>
                  <a:srgbClr val="E11444"/>
                </a:solidFill>
                <a:latin typeface="Forum"/>
                <a:ea typeface="Forum"/>
                <a:cs typeface="Forum"/>
                <a:sym typeface="Forum"/>
              </a:rPr>
              <a:t>?</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E11444"/>
              </a:solidFill>
              <a:latin typeface="Forum"/>
              <a:ea typeface="Forum"/>
              <a:cs typeface="Forum"/>
              <a:sym typeface="Forum"/>
            </a:endParaRPr>
          </a:p>
        </p:txBody>
      </p:sp>
      <p:sp>
        <p:nvSpPr>
          <p:cNvPr id="250" name="Google Shape;250;g383cebba225_0_90"/>
          <p:cNvSpPr txBox="1"/>
          <p:nvPr/>
        </p:nvSpPr>
        <p:spPr>
          <a:xfrm>
            <a:off x="106088" y="3533700"/>
            <a:ext cx="3857700" cy="1231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b="1" lang="en-GB" sz="3700">
                <a:solidFill>
                  <a:srgbClr val="ED7D31"/>
                </a:solidFill>
                <a:latin typeface="Calibri"/>
                <a:ea typeface="Calibri"/>
                <a:cs typeface="Calibri"/>
                <a:sym typeface="Calibri"/>
              </a:rPr>
              <a:t>ENTHUSIASM</a:t>
            </a:r>
            <a:endParaRPr b="1" i="0" sz="3800" u="none" cap="none" strike="noStrike">
              <a:solidFill>
                <a:srgbClr val="ED7D3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i="0" sz="3700" u="none" cap="none" strike="noStrike">
              <a:solidFill>
                <a:schemeClr val="dk1"/>
              </a:solidFill>
              <a:latin typeface="Calibri"/>
              <a:ea typeface="Calibri"/>
              <a:cs typeface="Calibri"/>
              <a:sym typeface="Calibri"/>
            </a:endParaRPr>
          </a:p>
        </p:txBody>
      </p:sp>
      <p:pic>
        <p:nvPicPr>
          <p:cNvPr id="251" name="Google Shape;251;g383cebba225_0_90"/>
          <p:cNvPicPr preferRelativeResize="0"/>
          <p:nvPr/>
        </p:nvPicPr>
        <p:blipFill rotWithShape="1">
          <a:blip r:embed="rId4">
            <a:alphaModFix/>
          </a:blip>
          <a:srcRect b="0" l="0" r="0" t="82811"/>
          <a:stretch/>
        </p:blipFill>
        <p:spPr>
          <a:xfrm>
            <a:off x="5238450" y="3508755"/>
            <a:ext cx="1278525" cy="410025"/>
          </a:xfrm>
          <a:prstGeom prst="rect">
            <a:avLst/>
          </a:prstGeom>
          <a:noFill/>
          <a:ln>
            <a:noFill/>
          </a:ln>
        </p:spPr>
      </p:pic>
      <p:pic>
        <p:nvPicPr>
          <p:cNvPr id="252" name="Google Shape;252;g383cebba225_0_90"/>
          <p:cNvPicPr preferRelativeResize="0"/>
          <p:nvPr/>
        </p:nvPicPr>
        <p:blipFill rotWithShape="1">
          <a:blip r:embed="rId4">
            <a:alphaModFix/>
          </a:blip>
          <a:srcRect b="50736" l="0" r="0" t="0"/>
          <a:stretch/>
        </p:blipFill>
        <p:spPr>
          <a:xfrm>
            <a:off x="5238450" y="2333575"/>
            <a:ext cx="1278525" cy="1175175"/>
          </a:xfrm>
          <a:prstGeom prst="rect">
            <a:avLst/>
          </a:prstGeom>
          <a:noFill/>
          <a:ln>
            <a:noFill/>
          </a:ln>
        </p:spPr>
      </p:pic>
      <p:pic>
        <p:nvPicPr>
          <p:cNvPr id="253" name="Google Shape;253;g383cebba225_0_90"/>
          <p:cNvPicPr preferRelativeResize="0"/>
          <p:nvPr/>
        </p:nvPicPr>
        <p:blipFill>
          <a:blip r:embed="rId5">
            <a:alphaModFix/>
          </a:blip>
          <a:stretch>
            <a:fillRect/>
          </a:stretch>
        </p:blipFill>
        <p:spPr>
          <a:xfrm>
            <a:off x="5238438" y="4235200"/>
            <a:ext cx="2466975" cy="1847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58" name="Shape 258"/>
        <p:cNvGrpSpPr/>
        <p:nvPr/>
      </p:nvGrpSpPr>
      <p:grpSpPr>
        <a:xfrm>
          <a:off x="0" y="0"/>
          <a:ext cx="0" cy="0"/>
          <a:chOff x="0" y="0"/>
          <a:chExt cx="0" cy="0"/>
        </a:xfrm>
      </p:grpSpPr>
      <p:sp>
        <p:nvSpPr>
          <p:cNvPr id="259" name="Google Shape;259;g38afcd7867c_0_1"/>
          <p:cNvSpPr txBox="1"/>
          <p:nvPr/>
        </p:nvSpPr>
        <p:spPr>
          <a:xfrm>
            <a:off x="0" y="-541975"/>
            <a:ext cx="8824500" cy="27243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rPr b="1" i="0" lang="en-GB" sz="4300" u="none" cap="none" strike="noStrike">
                <a:solidFill>
                  <a:srgbClr val="E11444"/>
                </a:solidFill>
                <a:latin typeface="Forum"/>
                <a:ea typeface="Forum"/>
                <a:cs typeface="Forum"/>
                <a:sym typeface="Forum"/>
              </a:rPr>
              <a:t>Are there any other scriptures that link to our Wednesday Word,</a:t>
            </a:r>
            <a:endParaRPr b="1" i="0" sz="43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rPr b="1" i="0" lang="en-GB" sz="4300" u="none" cap="none" strike="noStrike">
                <a:solidFill>
                  <a:srgbClr val="E11444"/>
                </a:solidFill>
                <a:latin typeface="Forum"/>
                <a:ea typeface="Forum"/>
                <a:cs typeface="Forum"/>
                <a:sym typeface="Forum"/>
              </a:rPr>
              <a:t>ENTHUSIASM?</a:t>
            </a:r>
            <a:endParaRPr b="1" i="0" sz="4300" u="none" cap="none" strike="noStrike">
              <a:solidFill>
                <a:srgbClr val="E11444"/>
              </a:solidFill>
              <a:latin typeface="Forum"/>
              <a:ea typeface="Forum"/>
              <a:cs typeface="Forum"/>
              <a:sym typeface="Forum"/>
            </a:endParaRPr>
          </a:p>
        </p:txBody>
      </p:sp>
      <p:sp>
        <p:nvSpPr>
          <p:cNvPr id="260" name="Google Shape;260;g38afcd7867c_0_1"/>
          <p:cNvSpPr txBox="1"/>
          <p:nvPr/>
        </p:nvSpPr>
        <p:spPr>
          <a:xfrm>
            <a:off x="312675" y="53780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The Good Samaritan – Luke 10:25-37</a:t>
            </a:r>
            <a:endParaRPr b="1" i="0" sz="3200" u="none" cap="none" strike="noStrike">
              <a:solidFill>
                <a:schemeClr val="lt1"/>
              </a:solidFill>
              <a:latin typeface="Calibri"/>
              <a:ea typeface="Calibri"/>
              <a:cs typeface="Calibri"/>
              <a:sym typeface="Calibri"/>
            </a:endParaRPr>
          </a:p>
        </p:txBody>
      </p:sp>
      <p:sp>
        <p:nvSpPr>
          <p:cNvPr id="261" name="Google Shape;261;g38afcd7867c_0_1"/>
          <p:cNvSpPr txBox="1"/>
          <p:nvPr/>
        </p:nvSpPr>
        <p:spPr>
          <a:xfrm>
            <a:off x="4620375" y="5197325"/>
            <a:ext cx="44334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Jesus blessing the children – </a:t>
            </a:r>
            <a:endParaRPr b="1" sz="32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Mark 10:13-16</a:t>
            </a:r>
            <a:endParaRPr b="1" i="0" sz="3200" u="none" cap="none" strike="noStrike">
              <a:solidFill>
                <a:schemeClr val="lt1"/>
              </a:solidFill>
              <a:latin typeface="Calibri"/>
              <a:ea typeface="Calibri"/>
              <a:cs typeface="Calibri"/>
              <a:sym typeface="Calibri"/>
            </a:endParaRPr>
          </a:p>
        </p:txBody>
      </p:sp>
      <p:pic>
        <p:nvPicPr>
          <p:cNvPr id="262" name="Google Shape;262;g38afcd7867c_0_1"/>
          <p:cNvPicPr preferRelativeResize="0"/>
          <p:nvPr/>
        </p:nvPicPr>
        <p:blipFill>
          <a:blip r:embed="rId3">
            <a:alphaModFix/>
          </a:blip>
          <a:stretch>
            <a:fillRect/>
          </a:stretch>
        </p:blipFill>
        <p:spPr>
          <a:xfrm>
            <a:off x="465075" y="2057250"/>
            <a:ext cx="4433400" cy="3320771"/>
          </a:xfrm>
          <a:prstGeom prst="rect">
            <a:avLst/>
          </a:prstGeom>
          <a:noFill/>
          <a:ln>
            <a:noFill/>
          </a:ln>
        </p:spPr>
      </p:pic>
      <p:pic>
        <p:nvPicPr>
          <p:cNvPr id="263" name="Google Shape;263;g38afcd7867c_0_1"/>
          <p:cNvPicPr preferRelativeResize="0"/>
          <p:nvPr/>
        </p:nvPicPr>
        <p:blipFill>
          <a:blip r:embed="rId4">
            <a:alphaModFix/>
          </a:blip>
          <a:stretch>
            <a:fillRect/>
          </a:stretch>
        </p:blipFill>
        <p:spPr>
          <a:xfrm>
            <a:off x="5534200" y="2073900"/>
            <a:ext cx="3123425" cy="3123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2017-02-10T22:50:37Z</dcterms:created>
  <dc:creator>Margaret Ann</dc:creator>
</cp:coreProperties>
</file>